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3"/>
    <p:sldId id="295" r:id="rId4"/>
    <p:sldId id="297" r:id="rId5"/>
    <p:sldId id="298" r:id="rId6"/>
    <p:sldId id="299" r:id="rId7"/>
    <p:sldId id="300" r:id="rId8"/>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3" r:id="rId38"/>
    <p:sldId id="330" r:id="rId39"/>
    <p:sldId id="331" r:id="rId40"/>
    <p:sldId id="332" r:id="rId41"/>
    <p:sldId id="334" r:id="rId42"/>
    <p:sldId id="335" r:id="rId43"/>
    <p:sldId id="336" r:id="rId44"/>
    <p:sldId id="337" r:id="rId45"/>
    <p:sldId id="338" r:id="rId46"/>
    <p:sldId id="340" r:id="rId47"/>
    <p:sldId id="339" r:id="rId48"/>
    <p:sldId id="341" r:id="rId49"/>
    <p:sldId id="342" r:id="rId50"/>
    <p:sldId id="343" r:id="rId51"/>
    <p:sldId id="344" r:id="rId52"/>
    <p:sldId id="345" r:id="rId53"/>
    <p:sldId id="346" r:id="rId54"/>
    <p:sldId id="347" r:id="rId55"/>
    <p:sldId id="348" r:id="rId56"/>
    <p:sldId id="349" r:id="rId57"/>
    <p:sldId id="350" r:id="rId58"/>
    <p:sldId id="351" r:id="rId59"/>
    <p:sldId id="352" r:id="rId60"/>
    <p:sldId id="353" r:id="rId61"/>
    <p:sldId id="290" r:id="rId62"/>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7" d="100"/>
          <a:sy n="67" d="100"/>
        </p:scale>
        <p:origin x="-52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14338" name="任意多边形 14337"/>
          <p:cNvSpPr/>
          <p:nvPr/>
        </p:nvSpPr>
        <p:spPr>
          <a:xfrm>
            <a:off x="4760913" y="20638"/>
            <a:ext cx="4438650" cy="4038600"/>
          </a:xfrm>
          <a:custGeom>
            <a:avLst/>
            <a:gdLst/>
            <a:ahLst/>
            <a:cxnLst/>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w="0">
            <a:noFill/>
          </a:ln>
        </p:spPr>
        <p:txBody>
          <a:bodyPr/>
          <a:p>
            <a:endParaRPr lang="zh-CN" altLang="en-US"/>
          </a:p>
        </p:txBody>
      </p:sp>
      <p:grpSp>
        <p:nvGrpSpPr>
          <p:cNvPr id="14339" name="组合 14338"/>
          <p:cNvGrpSpPr/>
          <p:nvPr/>
        </p:nvGrpSpPr>
        <p:grpSpPr>
          <a:xfrm>
            <a:off x="4572000" y="28575"/>
            <a:ext cx="4756150" cy="4338638"/>
            <a:chOff x="2918" y="18"/>
            <a:chExt cx="2958" cy="2699"/>
          </a:xfrm>
        </p:grpSpPr>
        <p:sp>
          <p:nvSpPr>
            <p:cNvPr id="14340" name="任意多边形 14339"/>
            <p:cNvSpPr/>
            <p:nvPr/>
          </p:nvSpPr>
          <p:spPr>
            <a:xfrm>
              <a:off x="3060" y="18"/>
              <a:ext cx="490" cy="187"/>
            </a:xfrm>
            <a:custGeom>
              <a:avLst/>
              <a:gdLst/>
              <a:ahLst/>
              <a:cxnLst/>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w="0">
              <a:noFill/>
            </a:ln>
          </p:spPr>
          <p:txBody>
            <a:bodyPr/>
            <a:p>
              <a:endParaRPr lang="zh-CN" altLang="en-US"/>
            </a:p>
          </p:txBody>
        </p:sp>
        <p:sp>
          <p:nvSpPr>
            <p:cNvPr id="14341" name="任意多边形 14340"/>
            <p:cNvSpPr>
              <a:spLocks noEditPoints="1"/>
            </p:cNvSpPr>
            <p:nvPr/>
          </p:nvSpPr>
          <p:spPr>
            <a:xfrm>
              <a:off x="2918" y="18"/>
              <a:ext cx="2958" cy="2699"/>
            </a:xfrm>
            <a:custGeom>
              <a:avLst/>
              <a:gdLst/>
              <a:ahLst/>
              <a:cxnLst/>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w="0">
              <a:noFill/>
            </a:ln>
          </p:spPr>
          <p:txBody>
            <a:bodyPr/>
            <a:p>
              <a:endParaRPr lang="zh-CN" altLang="en-US"/>
            </a:p>
          </p:txBody>
        </p:sp>
        <p:sp>
          <p:nvSpPr>
            <p:cNvPr id="14342" name="任意多边形 14341"/>
            <p:cNvSpPr/>
            <p:nvPr/>
          </p:nvSpPr>
          <p:spPr>
            <a:xfrm>
              <a:off x="3621" y="1287"/>
              <a:ext cx="238" cy="283"/>
            </a:xfrm>
            <a:custGeom>
              <a:avLst/>
              <a:gdLst/>
              <a:ahLst/>
              <a:cxnLst/>
              <a:pathLst>
                <a:path w="47" h="56">
                  <a:moveTo>
                    <a:pt x="40" y="15"/>
                  </a:moveTo>
                  <a:cubicBezTo>
                    <a:pt x="37" y="0"/>
                    <a:pt x="0" y="23"/>
                    <a:pt x="27" y="56"/>
                  </a:cubicBezTo>
                  <a:cubicBezTo>
                    <a:pt x="27" y="56"/>
                    <a:pt x="47" y="49"/>
                    <a:pt x="40" y="15"/>
                  </a:cubicBezTo>
                  <a:close/>
                </a:path>
              </a:pathLst>
            </a:custGeom>
            <a:solidFill>
              <a:schemeClr val="bg1"/>
            </a:solidFill>
            <a:ln w="0">
              <a:noFill/>
            </a:ln>
          </p:spPr>
          <p:txBody>
            <a:bodyPr/>
            <a:p>
              <a:endParaRPr lang="zh-CN" altLang="en-US"/>
            </a:p>
          </p:txBody>
        </p:sp>
        <p:sp>
          <p:nvSpPr>
            <p:cNvPr id="14343" name="任意多边形 14342"/>
            <p:cNvSpPr/>
            <p:nvPr/>
          </p:nvSpPr>
          <p:spPr>
            <a:xfrm>
              <a:off x="3403" y="1403"/>
              <a:ext cx="208" cy="379"/>
            </a:xfrm>
            <a:custGeom>
              <a:avLst/>
              <a:gdLst/>
              <a:ahLst/>
              <a:cxnLst/>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w="0">
              <a:noFill/>
            </a:ln>
          </p:spPr>
          <p:txBody>
            <a:bodyPr/>
            <a:p>
              <a:endParaRPr lang="zh-CN" altLang="en-US"/>
            </a:p>
          </p:txBody>
        </p:sp>
        <p:sp>
          <p:nvSpPr>
            <p:cNvPr id="14344" name="任意多边形 14343"/>
            <p:cNvSpPr/>
            <p:nvPr/>
          </p:nvSpPr>
          <p:spPr>
            <a:xfrm>
              <a:off x="3272" y="645"/>
              <a:ext cx="683" cy="318"/>
            </a:xfrm>
            <a:custGeom>
              <a:avLst/>
              <a:gdLst/>
              <a:ahLst/>
              <a:cxnLst/>
              <a:pathLst>
                <a:path w="135" h="63">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w="0">
              <a:noFill/>
            </a:ln>
          </p:spPr>
          <p:txBody>
            <a:bodyPr/>
            <a:p>
              <a:endParaRPr lang="zh-CN" altLang="en-US"/>
            </a:p>
          </p:txBody>
        </p:sp>
        <p:sp>
          <p:nvSpPr>
            <p:cNvPr id="14345" name="任意多边形 14344"/>
            <p:cNvSpPr/>
            <p:nvPr/>
          </p:nvSpPr>
          <p:spPr>
            <a:xfrm>
              <a:off x="4046" y="1545"/>
              <a:ext cx="490" cy="515"/>
            </a:xfrm>
            <a:custGeom>
              <a:avLst/>
              <a:gdLst/>
              <a:ahLst/>
              <a:cxnLst/>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w="0">
              <a:noFill/>
            </a:ln>
          </p:spPr>
          <p:txBody>
            <a:bodyPr/>
            <a:p>
              <a:endParaRPr lang="zh-CN" altLang="en-US"/>
            </a:p>
          </p:txBody>
        </p:sp>
        <p:sp>
          <p:nvSpPr>
            <p:cNvPr id="14346" name="任意多边形 14345"/>
            <p:cNvSpPr/>
            <p:nvPr/>
          </p:nvSpPr>
          <p:spPr>
            <a:xfrm>
              <a:off x="5173" y="1024"/>
              <a:ext cx="501" cy="96"/>
            </a:xfrm>
            <a:custGeom>
              <a:avLst/>
              <a:gdLst/>
              <a:ahLst/>
              <a:cxnLst/>
              <a:pathLst>
                <a:path w="99" h="19">
                  <a:moveTo>
                    <a:pt x="15" y="0"/>
                  </a:moveTo>
                  <a:cubicBezTo>
                    <a:pt x="0" y="0"/>
                    <a:pt x="19" y="19"/>
                    <a:pt x="40" y="15"/>
                  </a:cubicBezTo>
                  <a:cubicBezTo>
                    <a:pt x="99" y="1"/>
                    <a:pt x="15" y="0"/>
                    <a:pt x="15" y="0"/>
                  </a:cubicBezTo>
                  <a:close/>
                </a:path>
              </a:pathLst>
            </a:custGeom>
            <a:solidFill>
              <a:schemeClr val="bg1"/>
            </a:solidFill>
            <a:ln w="0">
              <a:noFill/>
            </a:ln>
          </p:spPr>
          <p:txBody>
            <a:bodyPr/>
            <a:p>
              <a:endParaRPr lang="zh-CN" altLang="en-US"/>
            </a:p>
          </p:txBody>
        </p:sp>
        <p:sp>
          <p:nvSpPr>
            <p:cNvPr id="14347" name="任意多边形 14346"/>
            <p:cNvSpPr/>
            <p:nvPr/>
          </p:nvSpPr>
          <p:spPr>
            <a:xfrm>
              <a:off x="5340" y="1004"/>
              <a:ext cx="385" cy="237"/>
            </a:xfrm>
            <a:custGeom>
              <a:avLst/>
              <a:gdLst/>
              <a:ahLst/>
              <a:cxnLst/>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w="0">
              <a:noFill/>
            </a:ln>
          </p:spPr>
          <p:txBody>
            <a:bodyPr/>
            <a:p>
              <a:endParaRPr lang="zh-CN" altLang="en-US"/>
            </a:p>
          </p:txBody>
        </p:sp>
        <p:sp>
          <p:nvSpPr>
            <p:cNvPr id="14348" name="任意多边形 14347"/>
            <p:cNvSpPr/>
            <p:nvPr/>
          </p:nvSpPr>
          <p:spPr>
            <a:xfrm>
              <a:off x="5325" y="1201"/>
              <a:ext cx="415" cy="187"/>
            </a:xfrm>
            <a:custGeom>
              <a:avLst/>
              <a:gdLst/>
              <a:ahLst/>
              <a:cxnLst/>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w="0">
              <a:noFill/>
            </a:ln>
          </p:spPr>
          <p:txBody>
            <a:bodyPr/>
            <a:p>
              <a:endParaRPr lang="zh-CN" altLang="en-US"/>
            </a:p>
          </p:txBody>
        </p:sp>
        <p:sp>
          <p:nvSpPr>
            <p:cNvPr id="14349" name="任意多边形 14348"/>
            <p:cNvSpPr/>
            <p:nvPr/>
          </p:nvSpPr>
          <p:spPr>
            <a:xfrm>
              <a:off x="5001" y="1378"/>
              <a:ext cx="698" cy="167"/>
            </a:xfrm>
            <a:custGeom>
              <a:avLst/>
              <a:gdLst/>
              <a:ahLst/>
              <a:cxnLst/>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w="0">
              <a:noFill/>
            </a:ln>
          </p:spPr>
          <p:txBody>
            <a:bodyPr/>
            <a:p>
              <a:endParaRPr lang="zh-CN" altLang="en-US"/>
            </a:p>
          </p:txBody>
        </p:sp>
        <p:sp>
          <p:nvSpPr>
            <p:cNvPr id="14350" name="任意多边形 14349"/>
            <p:cNvSpPr/>
            <p:nvPr/>
          </p:nvSpPr>
          <p:spPr>
            <a:xfrm>
              <a:off x="5077" y="1540"/>
              <a:ext cx="567" cy="146"/>
            </a:xfrm>
            <a:custGeom>
              <a:avLst/>
              <a:gdLst/>
              <a:ahLst/>
              <a:cxnLst/>
              <a:pathLst>
                <a:path w="112" h="29">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w="0">
              <a:noFill/>
            </a:ln>
          </p:spPr>
          <p:txBody>
            <a:bodyPr/>
            <a:p>
              <a:endParaRPr lang="zh-CN" altLang="en-US"/>
            </a:p>
          </p:txBody>
        </p:sp>
        <p:sp>
          <p:nvSpPr>
            <p:cNvPr id="14351" name="任意多边形 14350"/>
            <p:cNvSpPr/>
            <p:nvPr/>
          </p:nvSpPr>
          <p:spPr>
            <a:xfrm>
              <a:off x="5042" y="1656"/>
              <a:ext cx="581" cy="480"/>
            </a:xfrm>
            <a:custGeom>
              <a:avLst/>
              <a:gdLst/>
              <a:ahLst/>
              <a:cxnLst/>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w="0">
              <a:noFill/>
            </a:ln>
          </p:spPr>
          <p:txBody>
            <a:bodyPr/>
            <a:p>
              <a:endParaRPr lang="zh-CN" altLang="en-US"/>
            </a:p>
          </p:txBody>
        </p:sp>
        <p:sp>
          <p:nvSpPr>
            <p:cNvPr id="14352" name="任意多边形 14351"/>
            <p:cNvSpPr/>
            <p:nvPr/>
          </p:nvSpPr>
          <p:spPr>
            <a:xfrm>
              <a:off x="5421" y="1464"/>
              <a:ext cx="329" cy="854"/>
            </a:xfrm>
            <a:custGeom>
              <a:avLst/>
              <a:gdLst/>
              <a:ahLst/>
              <a:cxnLst/>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w="0">
              <a:noFill/>
            </a:ln>
          </p:spPr>
          <p:txBody>
            <a:bodyPr/>
            <a:p>
              <a:endParaRPr lang="zh-CN" altLang="en-US"/>
            </a:p>
          </p:txBody>
        </p:sp>
      </p:grpSp>
      <p:grpSp>
        <p:nvGrpSpPr>
          <p:cNvPr id="14353" name="组合 14352"/>
          <p:cNvGrpSpPr/>
          <p:nvPr/>
        </p:nvGrpSpPr>
        <p:grpSpPr>
          <a:xfrm>
            <a:off x="554038" y="36513"/>
            <a:ext cx="7891462" cy="6821487"/>
            <a:chOff x="349" y="23"/>
            <a:chExt cx="4971" cy="4297"/>
          </a:xfrm>
        </p:grpSpPr>
        <p:sp>
          <p:nvSpPr>
            <p:cNvPr id="14354" name="矩形 14353"/>
            <p:cNvSpPr/>
            <p:nvPr/>
          </p:nvSpPr>
          <p:spPr>
            <a:xfrm>
              <a:off x="384" y="23"/>
              <a:ext cx="21" cy="101"/>
            </a:xfrm>
            <a:prstGeom prst="rect">
              <a:avLst/>
            </a:prstGeom>
            <a:solidFill>
              <a:schemeClr val="bg2">
                <a:alpha val="50000"/>
              </a:schemeClr>
            </a:solidFill>
            <a:ln w="0">
              <a:noFill/>
            </a:ln>
          </p:spPr>
          <p:txBody>
            <a:bodyPr/>
            <a:p>
              <a:endParaRPr lang="zh-CN" altLang="en-US"/>
            </a:p>
          </p:txBody>
        </p:sp>
        <p:sp>
          <p:nvSpPr>
            <p:cNvPr id="14355" name="任意多边形 14354"/>
            <p:cNvSpPr>
              <a:spLocks noEditPoints="1"/>
            </p:cNvSpPr>
            <p:nvPr/>
          </p:nvSpPr>
          <p:spPr>
            <a:xfrm>
              <a:off x="384"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56" name="任意多边形 14355"/>
            <p:cNvSpPr>
              <a:spLocks noEditPoints="1"/>
            </p:cNvSpPr>
            <p:nvPr/>
          </p:nvSpPr>
          <p:spPr>
            <a:xfrm>
              <a:off x="384"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57" name="任意多边形 14356"/>
            <p:cNvSpPr>
              <a:spLocks noEditPoints="1"/>
            </p:cNvSpPr>
            <p:nvPr/>
          </p:nvSpPr>
          <p:spPr>
            <a:xfrm>
              <a:off x="384"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58" name="任意多边形 14357"/>
            <p:cNvSpPr>
              <a:spLocks noEditPoints="1"/>
            </p:cNvSpPr>
            <p:nvPr/>
          </p:nvSpPr>
          <p:spPr>
            <a:xfrm>
              <a:off x="384"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59" name="任意多边形 14358"/>
            <p:cNvSpPr>
              <a:spLocks noEditPoints="1"/>
            </p:cNvSpPr>
            <p:nvPr/>
          </p:nvSpPr>
          <p:spPr>
            <a:xfrm>
              <a:off x="384"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60" name="任意多边形 14359"/>
            <p:cNvSpPr>
              <a:spLocks noEditPoints="1"/>
            </p:cNvSpPr>
            <p:nvPr/>
          </p:nvSpPr>
          <p:spPr>
            <a:xfrm>
              <a:off x="384"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61" name="任意多边形 14360"/>
            <p:cNvSpPr>
              <a:spLocks noEditPoints="1"/>
            </p:cNvSpPr>
            <p:nvPr/>
          </p:nvSpPr>
          <p:spPr>
            <a:xfrm>
              <a:off x="384"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62" name="任意多边形 14361"/>
            <p:cNvSpPr>
              <a:spLocks noEditPoints="1"/>
            </p:cNvSpPr>
            <p:nvPr/>
          </p:nvSpPr>
          <p:spPr>
            <a:xfrm>
              <a:off x="384"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63" name="任意多边形 14362"/>
            <p:cNvSpPr>
              <a:spLocks noEditPoints="1"/>
            </p:cNvSpPr>
            <p:nvPr/>
          </p:nvSpPr>
          <p:spPr>
            <a:xfrm>
              <a:off x="384"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64" name="任意多边形 14363"/>
            <p:cNvSpPr>
              <a:spLocks noEditPoints="1"/>
            </p:cNvSpPr>
            <p:nvPr/>
          </p:nvSpPr>
          <p:spPr>
            <a:xfrm>
              <a:off x="384"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65" name="矩形 14364"/>
            <p:cNvSpPr/>
            <p:nvPr/>
          </p:nvSpPr>
          <p:spPr>
            <a:xfrm>
              <a:off x="384" y="4269"/>
              <a:ext cx="21" cy="51"/>
            </a:xfrm>
            <a:prstGeom prst="rect">
              <a:avLst/>
            </a:prstGeom>
            <a:solidFill>
              <a:schemeClr val="bg2">
                <a:alpha val="50000"/>
              </a:schemeClr>
            </a:solidFill>
            <a:ln w="0">
              <a:noFill/>
            </a:ln>
          </p:spPr>
          <p:txBody>
            <a:bodyPr/>
            <a:p>
              <a:endParaRPr lang="zh-CN" altLang="en-US"/>
            </a:p>
          </p:txBody>
        </p:sp>
        <p:sp>
          <p:nvSpPr>
            <p:cNvPr id="14366" name="矩形 14365"/>
            <p:cNvSpPr/>
            <p:nvPr/>
          </p:nvSpPr>
          <p:spPr>
            <a:xfrm>
              <a:off x="829" y="23"/>
              <a:ext cx="21" cy="101"/>
            </a:xfrm>
            <a:prstGeom prst="rect">
              <a:avLst/>
            </a:prstGeom>
            <a:solidFill>
              <a:schemeClr val="bg2">
                <a:alpha val="50000"/>
              </a:schemeClr>
            </a:solidFill>
            <a:ln w="0">
              <a:noFill/>
            </a:ln>
          </p:spPr>
          <p:txBody>
            <a:bodyPr/>
            <a:p>
              <a:endParaRPr lang="zh-CN" altLang="en-US"/>
            </a:p>
          </p:txBody>
        </p:sp>
        <p:sp>
          <p:nvSpPr>
            <p:cNvPr id="14367" name="任意多边形 14366"/>
            <p:cNvSpPr>
              <a:spLocks noEditPoints="1"/>
            </p:cNvSpPr>
            <p:nvPr/>
          </p:nvSpPr>
          <p:spPr>
            <a:xfrm>
              <a:off x="829"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68" name="任意多边形 14367"/>
            <p:cNvSpPr>
              <a:spLocks noEditPoints="1"/>
            </p:cNvSpPr>
            <p:nvPr/>
          </p:nvSpPr>
          <p:spPr>
            <a:xfrm>
              <a:off x="829"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69" name="任意多边形 14368"/>
            <p:cNvSpPr>
              <a:spLocks noEditPoints="1"/>
            </p:cNvSpPr>
            <p:nvPr/>
          </p:nvSpPr>
          <p:spPr>
            <a:xfrm>
              <a:off x="829"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70" name="任意多边形 14369"/>
            <p:cNvSpPr>
              <a:spLocks noEditPoints="1"/>
            </p:cNvSpPr>
            <p:nvPr/>
          </p:nvSpPr>
          <p:spPr>
            <a:xfrm>
              <a:off x="829"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71" name="任意多边形 14370"/>
            <p:cNvSpPr>
              <a:spLocks noEditPoints="1"/>
            </p:cNvSpPr>
            <p:nvPr/>
          </p:nvSpPr>
          <p:spPr>
            <a:xfrm>
              <a:off x="829"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72" name="任意多边形 14371"/>
            <p:cNvSpPr>
              <a:spLocks noEditPoints="1"/>
            </p:cNvSpPr>
            <p:nvPr/>
          </p:nvSpPr>
          <p:spPr>
            <a:xfrm>
              <a:off x="829"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73" name="任意多边形 14372"/>
            <p:cNvSpPr>
              <a:spLocks noEditPoints="1"/>
            </p:cNvSpPr>
            <p:nvPr/>
          </p:nvSpPr>
          <p:spPr>
            <a:xfrm>
              <a:off x="829"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74" name="任意多边形 14373"/>
            <p:cNvSpPr>
              <a:spLocks noEditPoints="1"/>
            </p:cNvSpPr>
            <p:nvPr/>
          </p:nvSpPr>
          <p:spPr>
            <a:xfrm>
              <a:off x="829"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75" name="任意多边形 14374"/>
            <p:cNvSpPr>
              <a:spLocks noEditPoints="1"/>
            </p:cNvSpPr>
            <p:nvPr/>
          </p:nvSpPr>
          <p:spPr>
            <a:xfrm>
              <a:off x="829"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76" name="任意多边形 14375"/>
            <p:cNvSpPr>
              <a:spLocks noEditPoints="1"/>
            </p:cNvSpPr>
            <p:nvPr/>
          </p:nvSpPr>
          <p:spPr>
            <a:xfrm>
              <a:off x="829"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77" name="矩形 14376"/>
            <p:cNvSpPr/>
            <p:nvPr/>
          </p:nvSpPr>
          <p:spPr>
            <a:xfrm>
              <a:off x="829" y="4269"/>
              <a:ext cx="21" cy="51"/>
            </a:xfrm>
            <a:prstGeom prst="rect">
              <a:avLst/>
            </a:prstGeom>
            <a:solidFill>
              <a:schemeClr val="bg2">
                <a:alpha val="50000"/>
              </a:schemeClr>
            </a:solidFill>
            <a:ln w="0">
              <a:noFill/>
            </a:ln>
          </p:spPr>
          <p:txBody>
            <a:bodyPr/>
            <a:p>
              <a:endParaRPr lang="zh-CN" altLang="en-US"/>
            </a:p>
          </p:txBody>
        </p:sp>
        <p:sp>
          <p:nvSpPr>
            <p:cNvPr id="14378" name="矩形 14377"/>
            <p:cNvSpPr/>
            <p:nvPr/>
          </p:nvSpPr>
          <p:spPr>
            <a:xfrm>
              <a:off x="1279" y="23"/>
              <a:ext cx="21" cy="101"/>
            </a:xfrm>
            <a:prstGeom prst="rect">
              <a:avLst/>
            </a:prstGeom>
            <a:solidFill>
              <a:schemeClr val="bg2">
                <a:alpha val="50000"/>
              </a:schemeClr>
            </a:solidFill>
            <a:ln w="0">
              <a:noFill/>
            </a:ln>
          </p:spPr>
          <p:txBody>
            <a:bodyPr/>
            <a:p>
              <a:endParaRPr lang="zh-CN" altLang="en-US"/>
            </a:p>
          </p:txBody>
        </p:sp>
        <p:sp>
          <p:nvSpPr>
            <p:cNvPr id="14379" name="任意多边形 14378"/>
            <p:cNvSpPr>
              <a:spLocks noEditPoints="1"/>
            </p:cNvSpPr>
            <p:nvPr/>
          </p:nvSpPr>
          <p:spPr>
            <a:xfrm>
              <a:off x="1279"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80" name="任意多边形 14379"/>
            <p:cNvSpPr>
              <a:spLocks noEditPoints="1"/>
            </p:cNvSpPr>
            <p:nvPr/>
          </p:nvSpPr>
          <p:spPr>
            <a:xfrm>
              <a:off x="1279"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81" name="任意多边形 14380"/>
            <p:cNvSpPr>
              <a:spLocks noEditPoints="1"/>
            </p:cNvSpPr>
            <p:nvPr/>
          </p:nvSpPr>
          <p:spPr>
            <a:xfrm>
              <a:off x="1279"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82" name="任意多边形 14381"/>
            <p:cNvSpPr>
              <a:spLocks noEditPoints="1"/>
            </p:cNvSpPr>
            <p:nvPr/>
          </p:nvSpPr>
          <p:spPr>
            <a:xfrm>
              <a:off x="1279"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83" name="任意多边形 14382"/>
            <p:cNvSpPr>
              <a:spLocks noEditPoints="1"/>
            </p:cNvSpPr>
            <p:nvPr/>
          </p:nvSpPr>
          <p:spPr>
            <a:xfrm>
              <a:off x="1279"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84" name="任意多边形 14383"/>
            <p:cNvSpPr>
              <a:spLocks noEditPoints="1"/>
            </p:cNvSpPr>
            <p:nvPr/>
          </p:nvSpPr>
          <p:spPr>
            <a:xfrm>
              <a:off x="1279"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85" name="任意多边形 14384"/>
            <p:cNvSpPr>
              <a:spLocks noEditPoints="1"/>
            </p:cNvSpPr>
            <p:nvPr/>
          </p:nvSpPr>
          <p:spPr>
            <a:xfrm>
              <a:off x="1279"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86" name="任意多边形 14385"/>
            <p:cNvSpPr>
              <a:spLocks noEditPoints="1"/>
            </p:cNvSpPr>
            <p:nvPr/>
          </p:nvSpPr>
          <p:spPr>
            <a:xfrm>
              <a:off x="1279"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87" name="任意多边形 14386"/>
            <p:cNvSpPr>
              <a:spLocks noEditPoints="1"/>
            </p:cNvSpPr>
            <p:nvPr/>
          </p:nvSpPr>
          <p:spPr>
            <a:xfrm>
              <a:off x="1279"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88" name="任意多边形 14387"/>
            <p:cNvSpPr>
              <a:spLocks noEditPoints="1"/>
            </p:cNvSpPr>
            <p:nvPr/>
          </p:nvSpPr>
          <p:spPr>
            <a:xfrm>
              <a:off x="1279"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89" name="矩形 14388"/>
            <p:cNvSpPr/>
            <p:nvPr/>
          </p:nvSpPr>
          <p:spPr>
            <a:xfrm>
              <a:off x="1279" y="4269"/>
              <a:ext cx="21" cy="51"/>
            </a:xfrm>
            <a:prstGeom prst="rect">
              <a:avLst/>
            </a:prstGeom>
            <a:solidFill>
              <a:schemeClr val="bg2">
                <a:alpha val="50000"/>
              </a:schemeClr>
            </a:solidFill>
            <a:ln w="0">
              <a:noFill/>
            </a:ln>
          </p:spPr>
          <p:txBody>
            <a:bodyPr/>
            <a:p>
              <a:endParaRPr lang="zh-CN" altLang="en-US"/>
            </a:p>
          </p:txBody>
        </p:sp>
        <p:sp>
          <p:nvSpPr>
            <p:cNvPr id="14390" name="矩形 14389"/>
            <p:cNvSpPr/>
            <p:nvPr/>
          </p:nvSpPr>
          <p:spPr>
            <a:xfrm>
              <a:off x="1724" y="23"/>
              <a:ext cx="21" cy="101"/>
            </a:xfrm>
            <a:prstGeom prst="rect">
              <a:avLst/>
            </a:prstGeom>
            <a:solidFill>
              <a:schemeClr val="bg2">
                <a:alpha val="50000"/>
              </a:schemeClr>
            </a:solidFill>
            <a:ln w="0">
              <a:noFill/>
            </a:ln>
          </p:spPr>
          <p:txBody>
            <a:bodyPr/>
            <a:p>
              <a:endParaRPr lang="zh-CN" altLang="en-US"/>
            </a:p>
          </p:txBody>
        </p:sp>
        <p:sp>
          <p:nvSpPr>
            <p:cNvPr id="14391" name="任意多边形 14390"/>
            <p:cNvSpPr>
              <a:spLocks noEditPoints="1"/>
            </p:cNvSpPr>
            <p:nvPr/>
          </p:nvSpPr>
          <p:spPr>
            <a:xfrm>
              <a:off x="1724"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92" name="任意多边形 14391"/>
            <p:cNvSpPr>
              <a:spLocks noEditPoints="1"/>
            </p:cNvSpPr>
            <p:nvPr/>
          </p:nvSpPr>
          <p:spPr>
            <a:xfrm>
              <a:off x="1724"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93" name="任意多边形 14392"/>
            <p:cNvSpPr>
              <a:spLocks noEditPoints="1"/>
            </p:cNvSpPr>
            <p:nvPr/>
          </p:nvSpPr>
          <p:spPr>
            <a:xfrm>
              <a:off x="1724"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94" name="任意多边形 14393"/>
            <p:cNvSpPr>
              <a:spLocks noEditPoints="1"/>
            </p:cNvSpPr>
            <p:nvPr/>
          </p:nvSpPr>
          <p:spPr>
            <a:xfrm>
              <a:off x="1724"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95" name="任意多边形 14394"/>
            <p:cNvSpPr>
              <a:spLocks noEditPoints="1"/>
            </p:cNvSpPr>
            <p:nvPr/>
          </p:nvSpPr>
          <p:spPr>
            <a:xfrm>
              <a:off x="1724"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96" name="任意多边形 14395"/>
            <p:cNvSpPr>
              <a:spLocks noEditPoints="1"/>
            </p:cNvSpPr>
            <p:nvPr/>
          </p:nvSpPr>
          <p:spPr>
            <a:xfrm>
              <a:off x="1724"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97" name="任意多边形 14396"/>
            <p:cNvSpPr>
              <a:spLocks noEditPoints="1"/>
            </p:cNvSpPr>
            <p:nvPr/>
          </p:nvSpPr>
          <p:spPr>
            <a:xfrm>
              <a:off x="1724"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98" name="任意多边形 14397"/>
            <p:cNvSpPr>
              <a:spLocks noEditPoints="1"/>
            </p:cNvSpPr>
            <p:nvPr/>
          </p:nvSpPr>
          <p:spPr>
            <a:xfrm>
              <a:off x="1724"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399" name="任意多边形 14398"/>
            <p:cNvSpPr>
              <a:spLocks noEditPoints="1"/>
            </p:cNvSpPr>
            <p:nvPr/>
          </p:nvSpPr>
          <p:spPr>
            <a:xfrm>
              <a:off x="1724"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00" name="任意多边形 14399"/>
            <p:cNvSpPr>
              <a:spLocks noEditPoints="1"/>
            </p:cNvSpPr>
            <p:nvPr/>
          </p:nvSpPr>
          <p:spPr>
            <a:xfrm>
              <a:off x="1724"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01" name="矩形 14400"/>
            <p:cNvSpPr/>
            <p:nvPr/>
          </p:nvSpPr>
          <p:spPr>
            <a:xfrm>
              <a:off x="1724" y="4269"/>
              <a:ext cx="21" cy="51"/>
            </a:xfrm>
            <a:prstGeom prst="rect">
              <a:avLst/>
            </a:prstGeom>
            <a:solidFill>
              <a:schemeClr val="bg2">
                <a:alpha val="50000"/>
              </a:schemeClr>
            </a:solidFill>
            <a:ln w="0">
              <a:noFill/>
            </a:ln>
          </p:spPr>
          <p:txBody>
            <a:bodyPr/>
            <a:p>
              <a:endParaRPr lang="zh-CN" altLang="en-US"/>
            </a:p>
          </p:txBody>
        </p:sp>
        <p:sp>
          <p:nvSpPr>
            <p:cNvPr id="14402" name="矩形 14401"/>
            <p:cNvSpPr/>
            <p:nvPr/>
          </p:nvSpPr>
          <p:spPr>
            <a:xfrm>
              <a:off x="2169" y="23"/>
              <a:ext cx="21" cy="101"/>
            </a:xfrm>
            <a:prstGeom prst="rect">
              <a:avLst/>
            </a:prstGeom>
            <a:solidFill>
              <a:schemeClr val="bg2">
                <a:alpha val="50000"/>
              </a:schemeClr>
            </a:solidFill>
            <a:ln w="0">
              <a:noFill/>
            </a:ln>
          </p:spPr>
          <p:txBody>
            <a:bodyPr/>
            <a:p>
              <a:endParaRPr lang="zh-CN" altLang="en-US"/>
            </a:p>
          </p:txBody>
        </p:sp>
        <p:sp>
          <p:nvSpPr>
            <p:cNvPr id="14403" name="任意多边形 14402"/>
            <p:cNvSpPr>
              <a:spLocks noEditPoints="1"/>
            </p:cNvSpPr>
            <p:nvPr/>
          </p:nvSpPr>
          <p:spPr>
            <a:xfrm>
              <a:off x="2169"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04" name="任意多边形 14403"/>
            <p:cNvSpPr>
              <a:spLocks noEditPoints="1"/>
            </p:cNvSpPr>
            <p:nvPr/>
          </p:nvSpPr>
          <p:spPr>
            <a:xfrm>
              <a:off x="2169"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05" name="任意多边形 14404"/>
            <p:cNvSpPr>
              <a:spLocks noEditPoints="1"/>
            </p:cNvSpPr>
            <p:nvPr/>
          </p:nvSpPr>
          <p:spPr>
            <a:xfrm>
              <a:off x="2169"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06" name="任意多边形 14405"/>
            <p:cNvSpPr>
              <a:spLocks noEditPoints="1"/>
            </p:cNvSpPr>
            <p:nvPr/>
          </p:nvSpPr>
          <p:spPr>
            <a:xfrm>
              <a:off x="2169"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07" name="任意多边形 14406"/>
            <p:cNvSpPr>
              <a:spLocks noEditPoints="1"/>
            </p:cNvSpPr>
            <p:nvPr/>
          </p:nvSpPr>
          <p:spPr>
            <a:xfrm>
              <a:off x="2169"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08" name="任意多边形 14407"/>
            <p:cNvSpPr>
              <a:spLocks noEditPoints="1"/>
            </p:cNvSpPr>
            <p:nvPr/>
          </p:nvSpPr>
          <p:spPr>
            <a:xfrm>
              <a:off x="2169"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09" name="任意多边形 14408"/>
            <p:cNvSpPr>
              <a:spLocks noEditPoints="1"/>
            </p:cNvSpPr>
            <p:nvPr/>
          </p:nvSpPr>
          <p:spPr>
            <a:xfrm>
              <a:off x="2169"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10" name="任意多边形 14409"/>
            <p:cNvSpPr>
              <a:spLocks noEditPoints="1"/>
            </p:cNvSpPr>
            <p:nvPr/>
          </p:nvSpPr>
          <p:spPr>
            <a:xfrm>
              <a:off x="2169"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11" name="任意多边形 14410"/>
            <p:cNvSpPr>
              <a:spLocks noEditPoints="1"/>
            </p:cNvSpPr>
            <p:nvPr/>
          </p:nvSpPr>
          <p:spPr>
            <a:xfrm>
              <a:off x="2169"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12" name="任意多边形 14411"/>
            <p:cNvSpPr>
              <a:spLocks noEditPoints="1"/>
            </p:cNvSpPr>
            <p:nvPr/>
          </p:nvSpPr>
          <p:spPr>
            <a:xfrm>
              <a:off x="2169"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13" name="矩形 14412"/>
            <p:cNvSpPr/>
            <p:nvPr/>
          </p:nvSpPr>
          <p:spPr>
            <a:xfrm>
              <a:off x="2169" y="4269"/>
              <a:ext cx="21" cy="51"/>
            </a:xfrm>
            <a:prstGeom prst="rect">
              <a:avLst/>
            </a:prstGeom>
            <a:solidFill>
              <a:schemeClr val="bg2">
                <a:alpha val="50000"/>
              </a:schemeClr>
            </a:solidFill>
            <a:ln w="0">
              <a:noFill/>
            </a:ln>
          </p:spPr>
          <p:txBody>
            <a:bodyPr/>
            <a:p>
              <a:endParaRPr lang="zh-CN" altLang="en-US"/>
            </a:p>
          </p:txBody>
        </p:sp>
        <p:sp>
          <p:nvSpPr>
            <p:cNvPr id="14414" name="矩形 14413"/>
            <p:cNvSpPr/>
            <p:nvPr/>
          </p:nvSpPr>
          <p:spPr>
            <a:xfrm>
              <a:off x="2620" y="23"/>
              <a:ext cx="20" cy="101"/>
            </a:xfrm>
            <a:prstGeom prst="rect">
              <a:avLst/>
            </a:prstGeom>
            <a:solidFill>
              <a:schemeClr val="bg2">
                <a:alpha val="50000"/>
              </a:schemeClr>
            </a:solidFill>
            <a:ln w="0">
              <a:noFill/>
            </a:ln>
          </p:spPr>
          <p:txBody>
            <a:bodyPr/>
            <a:p>
              <a:endParaRPr lang="zh-CN" altLang="en-US"/>
            </a:p>
          </p:txBody>
        </p:sp>
        <p:sp>
          <p:nvSpPr>
            <p:cNvPr id="14415" name="任意多边形 14414"/>
            <p:cNvSpPr>
              <a:spLocks noEditPoints="1"/>
            </p:cNvSpPr>
            <p:nvPr/>
          </p:nvSpPr>
          <p:spPr>
            <a:xfrm>
              <a:off x="262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16" name="任意多边形 14415"/>
            <p:cNvSpPr>
              <a:spLocks noEditPoints="1"/>
            </p:cNvSpPr>
            <p:nvPr/>
          </p:nvSpPr>
          <p:spPr>
            <a:xfrm>
              <a:off x="262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17" name="任意多边形 14416"/>
            <p:cNvSpPr>
              <a:spLocks noEditPoints="1"/>
            </p:cNvSpPr>
            <p:nvPr/>
          </p:nvSpPr>
          <p:spPr>
            <a:xfrm>
              <a:off x="262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18" name="任意多边形 14417"/>
            <p:cNvSpPr>
              <a:spLocks noEditPoints="1"/>
            </p:cNvSpPr>
            <p:nvPr/>
          </p:nvSpPr>
          <p:spPr>
            <a:xfrm>
              <a:off x="262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19" name="任意多边形 14418"/>
            <p:cNvSpPr>
              <a:spLocks noEditPoints="1"/>
            </p:cNvSpPr>
            <p:nvPr/>
          </p:nvSpPr>
          <p:spPr>
            <a:xfrm>
              <a:off x="262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20" name="任意多边形 14419"/>
            <p:cNvSpPr>
              <a:spLocks noEditPoints="1"/>
            </p:cNvSpPr>
            <p:nvPr/>
          </p:nvSpPr>
          <p:spPr>
            <a:xfrm>
              <a:off x="262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21" name="任意多边形 14420"/>
            <p:cNvSpPr>
              <a:spLocks noEditPoints="1"/>
            </p:cNvSpPr>
            <p:nvPr/>
          </p:nvSpPr>
          <p:spPr>
            <a:xfrm>
              <a:off x="262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22" name="任意多边形 14421"/>
            <p:cNvSpPr>
              <a:spLocks noEditPoints="1"/>
            </p:cNvSpPr>
            <p:nvPr/>
          </p:nvSpPr>
          <p:spPr>
            <a:xfrm>
              <a:off x="262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23" name="任意多边形 14422"/>
            <p:cNvSpPr>
              <a:spLocks noEditPoints="1"/>
            </p:cNvSpPr>
            <p:nvPr/>
          </p:nvSpPr>
          <p:spPr>
            <a:xfrm>
              <a:off x="262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24" name="任意多边形 14423"/>
            <p:cNvSpPr>
              <a:spLocks noEditPoints="1"/>
            </p:cNvSpPr>
            <p:nvPr/>
          </p:nvSpPr>
          <p:spPr>
            <a:xfrm>
              <a:off x="262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25" name="矩形 14424"/>
            <p:cNvSpPr/>
            <p:nvPr/>
          </p:nvSpPr>
          <p:spPr>
            <a:xfrm>
              <a:off x="2620" y="4269"/>
              <a:ext cx="20" cy="51"/>
            </a:xfrm>
            <a:prstGeom prst="rect">
              <a:avLst/>
            </a:prstGeom>
            <a:solidFill>
              <a:schemeClr val="bg2">
                <a:alpha val="50000"/>
              </a:schemeClr>
            </a:solidFill>
            <a:ln w="0">
              <a:noFill/>
            </a:ln>
          </p:spPr>
          <p:txBody>
            <a:bodyPr/>
            <a:p>
              <a:endParaRPr lang="zh-CN" altLang="en-US"/>
            </a:p>
          </p:txBody>
        </p:sp>
        <p:sp>
          <p:nvSpPr>
            <p:cNvPr id="14426" name="矩形 14425"/>
            <p:cNvSpPr/>
            <p:nvPr/>
          </p:nvSpPr>
          <p:spPr>
            <a:xfrm>
              <a:off x="3065" y="23"/>
              <a:ext cx="20" cy="101"/>
            </a:xfrm>
            <a:prstGeom prst="rect">
              <a:avLst/>
            </a:prstGeom>
            <a:solidFill>
              <a:schemeClr val="bg2">
                <a:alpha val="50000"/>
              </a:schemeClr>
            </a:solidFill>
            <a:ln w="0">
              <a:noFill/>
            </a:ln>
          </p:spPr>
          <p:txBody>
            <a:bodyPr/>
            <a:p>
              <a:endParaRPr lang="zh-CN" altLang="en-US"/>
            </a:p>
          </p:txBody>
        </p:sp>
        <p:sp>
          <p:nvSpPr>
            <p:cNvPr id="14427" name="任意多边形 14426"/>
            <p:cNvSpPr>
              <a:spLocks noEditPoints="1"/>
            </p:cNvSpPr>
            <p:nvPr/>
          </p:nvSpPr>
          <p:spPr>
            <a:xfrm>
              <a:off x="3065"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28" name="任意多边形 14427"/>
            <p:cNvSpPr>
              <a:spLocks noEditPoints="1"/>
            </p:cNvSpPr>
            <p:nvPr/>
          </p:nvSpPr>
          <p:spPr>
            <a:xfrm>
              <a:off x="3065"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29" name="任意多边形 14428"/>
            <p:cNvSpPr>
              <a:spLocks noEditPoints="1"/>
            </p:cNvSpPr>
            <p:nvPr/>
          </p:nvSpPr>
          <p:spPr>
            <a:xfrm>
              <a:off x="3065"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30" name="任意多边形 14429"/>
            <p:cNvSpPr>
              <a:spLocks noEditPoints="1"/>
            </p:cNvSpPr>
            <p:nvPr/>
          </p:nvSpPr>
          <p:spPr>
            <a:xfrm>
              <a:off x="3065"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31" name="任意多边形 14430"/>
            <p:cNvSpPr>
              <a:spLocks noEditPoints="1"/>
            </p:cNvSpPr>
            <p:nvPr/>
          </p:nvSpPr>
          <p:spPr>
            <a:xfrm>
              <a:off x="3065"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32" name="任意多边形 14431"/>
            <p:cNvSpPr>
              <a:spLocks noEditPoints="1"/>
            </p:cNvSpPr>
            <p:nvPr/>
          </p:nvSpPr>
          <p:spPr>
            <a:xfrm>
              <a:off x="3065"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33" name="任意多边形 14432"/>
            <p:cNvSpPr>
              <a:spLocks noEditPoints="1"/>
            </p:cNvSpPr>
            <p:nvPr/>
          </p:nvSpPr>
          <p:spPr>
            <a:xfrm>
              <a:off x="3065"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34" name="任意多边形 14433"/>
            <p:cNvSpPr>
              <a:spLocks noEditPoints="1"/>
            </p:cNvSpPr>
            <p:nvPr/>
          </p:nvSpPr>
          <p:spPr>
            <a:xfrm>
              <a:off x="3065"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35" name="任意多边形 14434"/>
            <p:cNvSpPr>
              <a:spLocks noEditPoints="1"/>
            </p:cNvSpPr>
            <p:nvPr/>
          </p:nvSpPr>
          <p:spPr>
            <a:xfrm>
              <a:off x="3065"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36" name="任意多边形 14435"/>
            <p:cNvSpPr>
              <a:spLocks noEditPoints="1"/>
            </p:cNvSpPr>
            <p:nvPr/>
          </p:nvSpPr>
          <p:spPr>
            <a:xfrm>
              <a:off x="3065"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37" name="矩形 14436"/>
            <p:cNvSpPr/>
            <p:nvPr/>
          </p:nvSpPr>
          <p:spPr>
            <a:xfrm>
              <a:off x="3065" y="4269"/>
              <a:ext cx="20" cy="51"/>
            </a:xfrm>
            <a:prstGeom prst="rect">
              <a:avLst/>
            </a:prstGeom>
            <a:solidFill>
              <a:schemeClr val="bg2">
                <a:alpha val="50000"/>
              </a:schemeClr>
            </a:solidFill>
            <a:ln w="0">
              <a:noFill/>
            </a:ln>
          </p:spPr>
          <p:txBody>
            <a:bodyPr/>
            <a:p>
              <a:endParaRPr lang="zh-CN" altLang="en-US"/>
            </a:p>
          </p:txBody>
        </p:sp>
        <p:sp>
          <p:nvSpPr>
            <p:cNvPr id="14438" name="矩形 14437"/>
            <p:cNvSpPr/>
            <p:nvPr/>
          </p:nvSpPr>
          <p:spPr>
            <a:xfrm>
              <a:off x="3510" y="23"/>
              <a:ext cx="20" cy="101"/>
            </a:xfrm>
            <a:prstGeom prst="rect">
              <a:avLst/>
            </a:prstGeom>
            <a:solidFill>
              <a:schemeClr val="bg2">
                <a:alpha val="50000"/>
              </a:schemeClr>
            </a:solidFill>
            <a:ln w="0">
              <a:noFill/>
            </a:ln>
          </p:spPr>
          <p:txBody>
            <a:bodyPr/>
            <a:p>
              <a:endParaRPr lang="zh-CN" altLang="en-US"/>
            </a:p>
          </p:txBody>
        </p:sp>
        <p:sp>
          <p:nvSpPr>
            <p:cNvPr id="14439" name="任意多边形 14438"/>
            <p:cNvSpPr>
              <a:spLocks noEditPoints="1"/>
            </p:cNvSpPr>
            <p:nvPr/>
          </p:nvSpPr>
          <p:spPr>
            <a:xfrm>
              <a:off x="351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40" name="任意多边形 14439"/>
            <p:cNvSpPr>
              <a:spLocks noEditPoints="1"/>
            </p:cNvSpPr>
            <p:nvPr/>
          </p:nvSpPr>
          <p:spPr>
            <a:xfrm>
              <a:off x="351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41" name="任意多边形 14440"/>
            <p:cNvSpPr>
              <a:spLocks noEditPoints="1"/>
            </p:cNvSpPr>
            <p:nvPr/>
          </p:nvSpPr>
          <p:spPr>
            <a:xfrm>
              <a:off x="351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42" name="任意多边形 14441"/>
            <p:cNvSpPr>
              <a:spLocks noEditPoints="1"/>
            </p:cNvSpPr>
            <p:nvPr/>
          </p:nvSpPr>
          <p:spPr>
            <a:xfrm>
              <a:off x="351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43" name="任意多边形 14442"/>
            <p:cNvSpPr>
              <a:spLocks noEditPoints="1"/>
            </p:cNvSpPr>
            <p:nvPr/>
          </p:nvSpPr>
          <p:spPr>
            <a:xfrm>
              <a:off x="351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44" name="任意多边形 14443"/>
            <p:cNvSpPr>
              <a:spLocks noEditPoints="1"/>
            </p:cNvSpPr>
            <p:nvPr/>
          </p:nvSpPr>
          <p:spPr>
            <a:xfrm>
              <a:off x="351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45" name="任意多边形 14444"/>
            <p:cNvSpPr>
              <a:spLocks noEditPoints="1"/>
            </p:cNvSpPr>
            <p:nvPr/>
          </p:nvSpPr>
          <p:spPr>
            <a:xfrm>
              <a:off x="351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46" name="任意多边形 14445"/>
            <p:cNvSpPr>
              <a:spLocks noEditPoints="1"/>
            </p:cNvSpPr>
            <p:nvPr/>
          </p:nvSpPr>
          <p:spPr>
            <a:xfrm>
              <a:off x="351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47" name="任意多边形 14446"/>
            <p:cNvSpPr>
              <a:spLocks noEditPoints="1"/>
            </p:cNvSpPr>
            <p:nvPr/>
          </p:nvSpPr>
          <p:spPr>
            <a:xfrm>
              <a:off x="351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48" name="任意多边形 14447"/>
            <p:cNvSpPr>
              <a:spLocks noEditPoints="1"/>
            </p:cNvSpPr>
            <p:nvPr/>
          </p:nvSpPr>
          <p:spPr>
            <a:xfrm>
              <a:off x="351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49" name="矩形 14448"/>
            <p:cNvSpPr/>
            <p:nvPr/>
          </p:nvSpPr>
          <p:spPr>
            <a:xfrm>
              <a:off x="3510" y="4269"/>
              <a:ext cx="20" cy="51"/>
            </a:xfrm>
            <a:prstGeom prst="rect">
              <a:avLst/>
            </a:prstGeom>
            <a:solidFill>
              <a:schemeClr val="bg2">
                <a:alpha val="50000"/>
              </a:schemeClr>
            </a:solidFill>
            <a:ln w="0">
              <a:noFill/>
            </a:ln>
          </p:spPr>
          <p:txBody>
            <a:bodyPr/>
            <a:p>
              <a:endParaRPr lang="zh-CN" altLang="en-US"/>
            </a:p>
          </p:txBody>
        </p:sp>
        <p:sp>
          <p:nvSpPr>
            <p:cNvPr id="14450" name="矩形 14449"/>
            <p:cNvSpPr/>
            <p:nvPr/>
          </p:nvSpPr>
          <p:spPr>
            <a:xfrm>
              <a:off x="3960" y="23"/>
              <a:ext cx="20" cy="101"/>
            </a:xfrm>
            <a:prstGeom prst="rect">
              <a:avLst/>
            </a:prstGeom>
            <a:solidFill>
              <a:schemeClr val="bg2">
                <a:alpha val="50000"/>
              </a:schemeClr>
            </a:solidFill>
            <a:ln w="0">
              <a:noFill/>
            </a:ln>
          </p:spPr>
          <p:txBody>
            <a:bodyPr/>
            <a:p>
              <a:endParaRPr lang="zh-CN" altLang="en-US"/>
            </a:p>
          </p:txBody>
        </p:sp>
        <p:sp>
          <p:nvSpPr>
            <p:cNvPr id="14451" name="任意多边形 14450"/>
            <p:cNvSpPr>
              <a:spLocks noEditPoints="1"/>
            </p:cNvSpPr>
            <p:nvPr/>
          </p:nvSpPr>
          <p:spPr>
            <a:xfrm>
              <a:off x="396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52" name="任意多边形 14451"/>
            <p:cNvSpPr>
              <a:spLocks noEditPoints="1"/>
            </p:cNvSpPr>
            <p:nvPr/>
          </p:nvSpPr>
          <p:spPr>
            <a:xfrm>
              <a:off x="396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53" name="任意多边形 14452"/>
            <p:cNvSpPr>
              <a:spLocks noEditPoints="1"/>
            </p:cNvSpPr>
            <p:nvPr/>
          </p:nvSpPr>
          <p:spPr>
            <a:xfrm>
              <a:off x="396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54" name="任意多边形 14453"/>
            <p:cNvSpPr>
              <a:spLocks noEditPoints="1"/>
            </p:cNvSpPr>
            <p:nvPr/>
          </p:nvSpPr>
          <p:spPr>
            <a:xfrm>
              <a:off x="396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55" name="任意多边形 14454"/>
            <p:cNvSpPr>
              <a:spLocks noEditPoints="1"/>
            </p:cNvSpPr>
            <p:nvPr/>
          </p:nvSpPr>
          <p:spPr>
            <a:xfrm>
              <a:off x="396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56" name="任意多边形 14455"/>
            <p:cNvSpPr>
              <a:spLocks noEditPoints="1"/>
            </p:cNvSpPr>
            <p:nvPr/>
          </p:nvSpPr>
          <p:spPr>
            <a:xfrm>
              <a:off x="396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57" name="任意多边形 14456"/>
            <p:cNvSpPr>
              <a:spLocks noEditPoints="1"/>
            </p:cNvSpPr>
            <p:nvPr/>
          </p:nvSpPr>
          <p:spPr>
            <a:xfrm>
              <a:off x="396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58" name="任意多边形 14457"/>
            <p:cNvSpPr>
              <a:spLocks noEditPoints="1"/>
            </p:cNvSpPr>
            <p:nvPr/>
          </p:nvSpPr>
          <p:spPr>
            <a:xfrm>
              <a:off x="396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59" name="任意多边形 14458"/>
            <p:cNvSpPr>
              <a:spLocks noEditPoints="1"/>
            </p:cNvSpPr>
            <p:nvPr/>
          </p:nvSpPr>
          <p:spPr>
            <a:xfrm>
              <a:off x="396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60" name="任意多边形 14459"/>
            <p:cNvSpPr>
              <a:spLocks noEditPoints="1"/>
            </p:cNvSpPr>
            <p:nvPr/>
          </p:nvSpPr>
          <p:spPr>
            <a:xfrm>
              <a:off x="396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61" name="矩形 14460"/>
            <p:cNvSpPr/>
            <p:nvPr/>
          </p:nvSpPr>
          <p:spPr>
            <a:xfrm>
              <a:off x="3960" y="4269"/>
              <a:ext cx="20" cy="51"/>
            </a:xfrm>
            <a:prstGeom prst="rect">
              <a:avLst/>
            </a:prstGeom>
            <a:solidFill>
              <a:schemeClr val="bg2">
                <a:alpha val="50000"/>
              </a:schemeClr>
            </a:solidFill>
            <a:ln w="0">
              <a:noFill/>
            </a:ln>
          </p:spPr>
          <p:txBody>
            <a:bodyPr/>
            <a:p>
              <a:endParaRPr lang="zh-CN" altLang="en-US"/>
            </a:p>
          </p:txBody>
        </p:sp>
        <p:sp>
          <p:nvSpPr>
            <p:cNvPr id="14462" name="矩形 14461"/>
            <p:cNvSpPr/>
            <p:nvPr/>
          </p:nvSpPr>
          <p:spPr>
            <a:xfrm>
              <a:off x="4405" y="23"/>
              <a:ext cx="20" cy="101"/>
            </a:xfrm>
            <a:prstGeom prst="rect">
              <a:avLst/>
            </a:prstGeom>
            <a:solidFill>
              <a:schemeClr val="bg2">
                <a:alpha val="50000"/>
              </a:schemeClr>
            </a:solidFill>
            <a:ln w="0">
              <a:noFill/>
            </a:ln>
          </p:spPr>
          <p:txBody>
            <a:bodyPr/>
            <a:p>
              <a:endParaRPr lang="zh-CN" altLang="en-US"/>
            </a:p>
          </p:txBody>
        </p:sp>
        <p:sp>
          <p:nvSpPr>
            <p:cNvPr id="14463" name="任意多边形 14462"/>
            <p:cNvSpPr>
              <a:spLocks noEditPoints="1"/>
            </p:cNvSpPr>
            <p:nvPr/>
          </p:nvSpPr>
          <p:spPr>
            <a:xfrm>
              <a:off x="4405"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64" name="任意多边形 14463"/>
            <p:cNvSpPr>
              <a:spLocks noEditPoints="1"/>
            </p:cNvSpPr>
            <p:nvPr/>
          </p:nvSpPr>
          <p:spPr>
            <a:xfrm>
              <a:off x="4405"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65" name="任意多边形 14464"/>
            <p:cNvSpPr>
              <a:spLocks noEditPoints="1"/>
            </p:cNvSpPr>
            <p:nvPr/>
          </p:nvSpPr>
          <p:spPr>
            <a:xfrm>
              <a:off x="4405"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66" name="任意多边形 14465"/>
            <p:cNvSpPr>
              <a:spLocks noEditPoints="1"/>
            </p:cNvSpPr>
            <p:nvPr/>
          </p:nvSpPr>
          <p:spPr>
            <a:xfrm>
              <a:off x="4405"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67" name="任意多边形 14466"/>
            <p:cNvSpPr>
              <a:spLocks noEditPoints="1"/>
            </p:cNvSpPr>
            <p:nvPr/>
          </p:nvSpPr>
          <p:spPr>
            <a:xfrm>
              <a:off x="4405"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68" name="任意多边形 14467"/>
            <p:cNvSpPr>
              <a:spLocks noEditPoints="1"/>
            </p:cNvSpPr>
            <p:nvPr/>
          </p:nvSpPr>
          <p:spPr>
            <a:xfrm>
              <a:off x="4405"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69" name="任意多边形 14468"/>
            <p:cNvSpPr>
              <a:spLocks noEditPoints="1"/>
            </p:cNvSpPr>
            <p:nvPr/>
          </p:nvSpPr>
          <p:spPr>
            <a:xfrm>
              <a:off x="4405"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70" name="任意多边形 14469"/>
            <p:cNvSpPr>
              <a:spLocks noEditPoints="1"/>
            </p:cNvSpPr>
            <p:nvPr/>
          </p:nvSpPr>
          <p:spPr>
            <a:xfrm>
              <a:off x="4405"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71" name="任意多边形 14470"/>
            <p:cNvSpPr>
              <a:spLocks noEditPoints="1"/>
            </p:cNvSpPr>
            <p:nvPr/>
          </p:nvSpPr>
          <p:spPr>
            <a:xfrm>
              <a:off x="4405"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72" name="任意多边形 14471"/>
            <p:cNvSpPr>
              <a:spLocks noEditPoints="1"/>
            </p:cNvSpPr>
            <p:nvPr/>
          </p:nvSpPr>
          <p:spPr>
            <a:xfrm>
              <a:off x="4405"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73" name="矩形 14472"/>
            <p:cNvSpPr/>
            <p:nvPr/>
          </p:nvSpPr>
          <p:spPr>
            <a:xfrm>
              <a:off x="4405" y="4269"/>
              <a:ext cx="20" cy="51"/>
            </a:xfrm>
            <a:prstGeom prst="rect">
              <a:avLst/>
            </a:prstGeom>
            <a:solidFill>
              <a:schemeClr val="bg2">
                <a:alpha val="50000"/>
              </a:schemeClr>
            </a:solidFill>
            <a:ln w="0">
              <a:noFill/>
            </a:ln>
          </p:spPr>
          <p:txBody>
            <a:bodyPr/>
            <a:p>
              <a:endParaRPr lang="zh-CN" altLang="en-US"/>
            </a:p>
          </p:txBody>
        </p:sp>
        <p:sp>
          <p:nvSpPr>
            <p:cNvPr id="14474" name="矩形 14473"/>
            <p:cNvSpPr/>
            <p:nvPr/>
          </p:nvSpPr>
          <p:spPr>
            <a:xfrm>
              <a:off x="4850" y="23"/>
              <a:ext cx="20" cy="101"/>
            </a:xfrm>
            <a:prstGeom prst="rect">
              <a:avLst/>
            </a:prstGeom>
            <a:solidFill>
              <a:schemeClr val="bg2">
                <a:alpha val="50000"/>
              </a:schemeClr>
            </a:solidFill>
            <a:ln w="0">
              <a:noFill/>
            </a:ln>
          </p:spPr>
          <p:txBody>
            <a:bodyPr/>
            <a:p>
              <a:endParaRPr lang="zh-CN" altLang="en-US"/>
            </a:p>
          </p:txBody>
        </p:sp>
        <p:sp>
          <p:nvSpPr>
            <p:cNvPr id="14475" name="任意多边形 14474"/>
            <p:cNvSpPr>
              <a:spLocks noEditPoints="1"/>
            </p:cNvSpPr>
            <p:nvPr/>
          </p:nvSpPr>
          <p:spPr>
            <a:xfrm>
              <a:off x="485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76" name="任意多边形 14475"/>
            <p:cNvSpPr>
              <a:spLocks noEditPoints="1"/>
            </p:cNvSpPr>
            <p:nvPr/>
          </p:nvSpPr>
          <p:spPr>
            <a:xfrm>
              <a:off x="485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77" name="任意多边形 14476"/>
            <p:cNvSpPr>
              <a:spLocks noEditPoints="1"/>
            </p:cNvSpPr>
            <p:nvPr/>
          </p:nvSpPr>
          <p:spPr>
            <a:xfrm>
              <a:off x="485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78" name="任意多边形 14477"/>
            <p:cNvSpPr>
              <a:spLocks noEditPoints="1"/>
            </p:cNvSpPr>
            <p:nvPr/>
          </p:nvSpPr>
          <p:spPr>
            <a:xfrm>
              <a:off x="485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79" name="任意多边形 14478"/>
            <p:cNvSpPr>
              <a:spLocks noEditPoints="1"/>
            </p:cNvSpPr>
            <p:nvPr/>
          </p:nvSpPr>
          <p:spPr>
            <a:xfrm>
              <a:off x="485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80" name="任意多边形 14479"/>
            <p:cNvSpPr>
              <a:spLocks noEditPoints="1"/>
            </p:cNvSpPr>
            <p:nvPr/>
          </p:nvSpPr>
          <p:spPr>
            <a:xfrm>
              <a:off x="485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81" name="任意多边形 14480"/>
            <p:cNvSpPr>
              <a:spLocks noEditPoints="1"/>
            </p:cNvSpPr>
            <p:nvPr/>
          </p:nvSpPr>
          <p:spPr>
            <a:xfrm>
              <a:off x="485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82" name="任意多边形 14481"/>
            <p:cNvSpPr>
              <a:spLocks noEditPoints="1"/>
            </p:cNvSpPr>
            <p:nvPr/>
          </p:nvSpPr>
          <p:spPr>
            <a:xfrm>
              <a:off x="485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83" name="任意多边形 14482"/>
            <p:cNvSpPr>
              <a:spLocks noEditPoints="1"/>
            </p:cNvSpPr>
            <p:nvPr/>
          </p:nvSpPr>
          <p:spPr>
            <a:xfrm>
              <a:off x="485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84" name="任意多边形 14483"/>
            <p:cNvSpPr>
              <a:spLocks noEditPoints="1"/>
            </p:cNvSpPr>
            <p:nvPr/>
          </p:nvSpPr>
          <p:spPr>
            <a:xfrm>
              <a:off x="485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85" name="矩形 14484"/>
            <p:cNvSpPr/>
            <p:nvPr/>
          </p:nvSpPr>
          <p:spPr>
            <a:xfrm>
              <a:off x="4850" y="4269"/>
              <a:ext cx="20" cy="51"/>
            </a:xfrm>
            <a:prstGeom prst="rect">
              <a:avLst/>
            </a:prstGeom>
            <a:solidFill>
              <a:schemeClr val="bg2">
                <a:alpha val="50000"/>
              </a:schemeClr>
            </a:solidFill>
            <a:ln w="0">
              <a:noFill/>
            </a:ln>
          </p:spPr>
          <p:txBody>
            <a:bodyPr/>
            <a:p>
              <a:endParaRPr lang="zh-CN" altLang="en-US"/>
            </a:p>
          </p:txBody>
        </p:sp>
        <p:sp>
          <p:nvSpPr>
            <p:cNvPr id="14486" name="矩形 14485"/>
            <p:cNvSpPr/>
            <p:nvPr/>
          </p:nvSpPr>
          <p:spPr>
            <a:xfrm>
              <a:off x="5300" y="23"/>
              <a:ext cx="20" cy="101"/>
            </a:xfrm>
            <a:prstGeom prst="rect">
              <a:avLst/>
            </a:prstGeom>
            <a:solidFill>
              <a:schemeClr val="bg2">
                <a:alpha val="50000"/>
              </a:schemeClr>
            </a:solidFill>
            <a:ln w="0">
              <a:noFill/>
            </a:ln>
          </p:spPr>
          <p:txBody>
            <a:bodyPr/>
            <a:p>
              <a:endParaRPr lang="zh-CN" altLang="en-US"/>
            </a:p>
          </p:txBody>
        </p:sp>
        <p:sp>
          <p:nvSpPr>
            <p:cNvPr id="14487" name="任意多边形 14486"/>
            <p:cNvSpPr>
              <a:spLocks noEditPoints="1"/>
            </p:cNvSpPr>
            <p:nvPr/>
          </p:nvSpPr>
          <p:spPr>
            <a:xfrm>
              <a:off x="530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88" name="任意多边形 14487"/>
            <p:cNvSpPr>
              <a:spLocks noEditPoints="1"/>
            </p:cNvSpPr>
            <p:nvPr/>
          </p:nvSpPr>
          <p:spPr>
            <a:xfrm>
              <a:off x="530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89" name="任意多边形 14488"/>
            <p:cNvSpPr>
              <a:spLocks noEditPoints="1"/>
            </p:cNvSpPr>
            <p:nvPr/>
          </p:nvSpPr>
          <p:spPr>
            <a:xfrm>
              <a:off x="530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90" name="任意多边形 14489"/>
            <p:cNvSpPr>
              <a:spLocks noEditPoints="1"/>
            </p:cNvSpPr>
            <p:nvPr/>
          </p:nvSpPr>
          <p:spPr>
            <a:xfrm>
              <a:off x="530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91" name="任意多边形 14490"/>
            <p:cNvSpPr>
              <a:spLocks noEditPoints="1"/>
            </p:cNvSpPr>
            <p:nvPr/>
          </p:nvSpPr>
          <p:spPr>
            <a:xfrm>
              <a:off x="530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92" name="任意多边形 14491"/>
            <p:cNvSpPr>
              <a:spLocks noEditPoints="1"/>
            </p:cNvSpPr>
            <p:nvPr/>
          </p:nvSpPr>
          <p:spPr>
            <a:xfrm>
              <a:off x="530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93" name="任意多边形 14492"/>
            <p:cNvSpPr>
              <a:spLocks noEditPoints="1"/>
            </p:cNvSpPr>
            <p:nvPr/>
          </p:nvSpPr>
          <p:spPr>
            <a:xfrm>
              <a:off x="530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94" name="任意多边形 14493"/>
            <p:cNvSpPr>
              <a:spLocks noEditPoints="1"/>
            </p:cNvSpPr>
            <p:nvPr/>
          </p:nvSpPr>
          <p:spPr>
            <a:xfrm>
              <a:off x="530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95" name="任意多边形 14494"/>
            <p:cNvSpPr>
              <a:spLocks noEditPoints="1"/>
            </p:cNvSpPr>
            <p:nvPr/>
          </p:nvSpPr>
          <p:spPr>
            <a:xfrm>
              <a:off x="530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96" name="任意多边形 14495"/>
            <p:cNvSpPr>
              <a:spLocks noEditPoints="1"/>
            </p:cNvSpPr>
            <p:nvPr/>
          </p:nvSpPr>
          <p:spPr>
            <a:xfrm>
              <a:off x="530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4497" name="矩形 14496"/>
            <p:cNvSpPr/>
            <p:nvPr/>
          </p:nvSpPr>
          <p:spPr>
            <a:xfrm>
              <a:off x="5300" y="4269"/>
              <a:ext cx="20" cy="51"/>
            </a:xfrm>
            <a:prstGeom prst="rect">
              <a:avLst/>
            </a:prstGeom>
            <a:solidFill>
              <a:schemeClr val="bg2">
                <a:alpha val="50000"/>
              </a:schemeClr>
            </a:solidFill>
            <a:ln w="0">
              <a:noFill/>
            </a:ln>
          </p:spPr>
          <p:txBody>
            <a:bodyPr/>
            <a:p>
              <a:endParaRPr lang="zh-CN" altLang="en-US"/>
            </a:p>
          </p:txBody>
        </p:sp>
        <p:sp>
          <p:nvSpPr>
            <p:cNvPr id="14498" name="任意多边形 14497"/>
            <p:cNvSpPr/>
            <p:nvPr/>
          </p:nvSpPr>
          <p:spPr>
            <a:xfrm>
              <a:off x="349" y="3304"/>
              <a:ext cx="20" cy="10"/>
            </a:xfrm>
            <a:custGeom>
              <a:avLst/>
              <a:gdLst/>
              <a:ahLst/>
              <a:cxnLst/>
              <a:pathLst>
                <a:path w="4" h="2">
                  <a:moveTo>
                    <a:pt x="0" y="1"/>
                  </a:moveTo>
                  <a:cubicBezTo>
                    <a:pt x="1" y="2"/>
                    <a:pt x="4" y="0"/>
                    <a:pt x="0" y="1"/>
                  </a:cubicBezTo>
                  <a:close/>
                </a:path>
              </a:pathLst>
            </a:custGeom>
            <a:solidFill>
              <a:schemeClr val="bg2">
                <a:alpha val="50000"/>
              </a:schemeClr>
            </a:solidFill>
            <a:ln w="0">
              <a:noFill/>
            </a:ln>
          </p:spPr>
          <p:txBody>
            <a:bodyPr/>
            <a:p>
              <a:endParaRPr lang="zh-CN" altLang="en-US"/>
            </a:p>
          </p:txBody>
        </p:sp>
      </p:grpSp>
      <p:sp>
        <p:nvSpPr>
          <p:cNvPr id="14499" name="标题 14498"/>
          <p:cNvSpPr>
            <a:spLocks noGrp="1" noRot="1"/>
          </p:cNvSpPr>
          <p:nvPr>
            <p:ph type="ctrTitle"/>
          </p:nvPr>
        </p:nvSpPr>
        <p:spPr>
          <a:xfrm>
            <a:off x="685800" y="2057400"/>
            <a:ext cx="7772400" cy="1143000"/>
          </a:xfrm>
          <a:prstGeom prst="rect">
            <a:avLst/>
          </a:prstGeom>
          <a:noFill/>
          <a:ln w="9525">
            <a:noFill/>
          </a:ln>
        </p:spPr>
        <p:txBody>
          <a:bodyPr anchor="ctr"/>
          <a:lstStyle>
            <a:lvl1pPr lvl="0">
              <a:buClrTx/>
              <a:buSzTx/>
              <a:buFontTx/>
              <a:defRPr/>
            </a:lvl1pPr>
          </a:lstStyle>
          <a:p>
            <a:pPr lvl="0"/>
            <a:r>
              <a:rPr lang="zh-CN" altLang="en-US" dirty="0"/>
              <a:t>单击此处编辑母版标题样式</a:t>
            </a:r>
            <a:endParaRPr lang="zh-CN" altLang="en-US" dirty="0"/>
          </a:p>
        </p:txBody>
      </p:sp>
      <p:sp>
        <p:nvSpPr>
          <p:cNvPr id="14500" name="日期占位符 14499"/>
          <p:cNvSpPr>
            <a:spLocks noGrp="1"/>
          </p:cNvSpPr>
          <p:nvPr>
            <p:ph type="dt" sz="half" idx="2"/>
          </p:nvPr>
        </p:nvSpPr>
        <p:spPr>
          <a:xfrm>
            <a:off x="301625" y="6248400"/>
            <a:ext cx="2289175" cy="476250"/>
          </a:xfrm>
          <a:prstGeom prst="rect">
            <a:avLst/>
          </a:prstGeom>
          <a:noFill/>
          <a:ln w="9525">
            <a:noFill/>
          </a:ln>
        </p:spPr>
        <p:txBody>
          <a:bodyPr anchor="t"/>
          <a:lstStyle>
            <a:lvl1pPr>
              <a:defRPr sz="1400"/>
            </a:lvl1pPr>
          </a:lstStyle>
          <a:p>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14501" name="页脚占位符 14500"/>
          <p:cNvSpPr>
            <a:spLocks noGrp="1"/>
          </p:cNvSpPr>
          <p:nvPr>
            <p:ph type="ftr" sz="quarter" idx="3"/>
          </p:nvPr>
        </p:nvSpPr>
        <p:spPr>
          <a:xfrm>
            <a:off x="3124200" y="6248400"/>
            <a:ext cx="2895600" cy="476250"/>
          </a:xfrm>
          <a:prstGeom prst="rect">
            <a:avLst/>
          </a:prstGeom>
          <a:noFill/>
          <a:ln w="9525">
            <a:noFill/>
          </a:ln>
        </p:spPr>
        <p:txBody>
          <a:bodyPr anchor="t"/>
          <a:lstStyle>
            <a:lvl1pPr algn="ctr">
              <a:defRPr sz="1400"/>
            </a:lvl1pPr>
          </a:lstStyle>
          <a:p>
            <a:endParaRPr lang="zh-CN" altLang="en-US" dirty="0">
              <a:latin typeface="Arial" panose="020B0604020202020204" pitchFamily="34" charset="0"/>
            </a:endParaRPr>
          </a:p>
        </p:txBody>
      </p:sp>
      <p:sp>
        <p:nvSpPr>
          <p:cNvPr id="14502" name="灯片编号占位符 14501"/>
          <p:cNvSpPr>
            <a:spLocks noGrp="1"/>
          </p:cNvSpPr>
          <p:nvPr>
            <p:ph type="sldNum" sz="quarter" idx="4"/>
          </p:nvPr>
        </p:nvSpPr>
        <p:spPr>
          <a:xfrm>
            <a:off x="6553200" y="6248400"/>
            <a:ext cx="2289175" cy="476250"/>
          </a:xfrm>
          <a:prstGeom prst="rect">
            <a:avLst/>
          </a:prstGeom>
          <a:noFill/>
          <a:ln w="9525">
            <a:noFill/>
          </a:ln>
        </p:spPr>
        <p:txBody>
          <a:bodyPr anchor="t"/>
          <a:lstStyle>
            <a:lvl1pPr algn="r">
              <a:defRPr sz="1400"/>
            </a:lvl1pPr>
          </a:lstStyle>
          <a:p>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14503" name="副标题 14502"/>
          <p:cNvSpPr>
            <a:spLocks noGrp="1" noRot="1"/>
          </p:cNvSpPr>
          <p:nvPr>
            <p:ph type="subTitle" idx="1"/>
          </p:nvPr>
        </p:nvSpPr>
        <p:spPr>
          <a:xfrm>
            <a:off x="1371600" y="3505200"/>
            <a:ext cx="6400800" cy="1752600"/>
          </a:xfrm>
          <a:prstGeom prst="rect">
            <a:avLst/>
          </a:prstGeom>
          <a:noFill/>
          <a:ln w="9525">
            <a:noFill/>
          </a:ln>
        </p:spPr>
        <p:txBody>
          <a:bodyPr anchor="t"/>
          <a:lstStyle>
            <a:lvl1pPr marL="0" lvl="0" indent="0" algn="ctr">
              <a:buClr>
                <a:schemeClr val="hlink"/>
              </a:buClr>
              <a:buSzTx/>
              <a:buFont typeface="Wingdings" panose="05000000000000000000" pitchFamily="2" charset="2"/>
              <a:buNone/>
              <a:defRPr/>
            </a:lvl1pPr>
            <a:lvl2pPr marL="457200" lvl="1" indent="0" algn="ctr">
              <a:buClr>
                <a:schemeClr val="tx2"/>
              </a:buClr>
              <a:buSzPct val="85000"/>
              <a:buFont typeface="Wingdings" panose="05000000000000000000" pitchFamily="2" charset="2"/>
              <a:buNone/>
              <a:defRPr/>
            </a:lvl2pPr>
            <a:lvl3pPr marL="914400" lvl="2" indent="0" algn="ctr">
              <a:buClr>
                <a:schemeClr val="hlink"/>
              </a:buClr>
              <a:buSzPct val="95000"/>
              <a:buFont typeface="Wingdings 2" panose="05020102010507070707" pitchFamily="18" charset="2"/>
              <a:buNone/>
              <a:defRPr/>
            </a:lvl3pPr>
            <a:lvl4pPr marL="1371600" lvl="3" indent="0" algn="ctr">
              <a:buClr>
                <a:schemeClr val="tx2"/>
              </a:buClr>
              <a:buSzPct val="90000"/>
              <a:buFont typeface="Wingdings" panose="05000000000000000000" pitchFamily="2" charset="2"/>
              <a:buNone/>
              <a:defRPr/>
            </a:lvl4pPr>
            <a:lvl5pPr marL="1828800" lvl="4" indent="0" algn="ctr">
              <a:buClr>
                <a:schemeClr val="hlink"/>
              </a:buClr>
              <a:buSzTx/>
              <a:buFont typeface="Wingdings 2" panose="05020102010507070707" pitchFamily="18" charset="2"/>
              <a:buNone/>
              <a:defRPr/>
            </a:lvl5pPr>
          </a:lstStyle>
          <a:p>
            <a:pPr lvl="0"/>
            <a:r>
              <a:rPr lang="zh-CN" altLang="en-US" dirty="0"/>
              <a:t>单击此处编辑母版副标题样式</a:t>
            </a:r>
            <a:endParaRPr lang="zh-CN" altLang="en-US" dirty="0"/>
          </a:p>
        </p:txBody>
      </p:sp>
      <p:grpSp>
        <p:nvGrpSpPr>
          <p:cNvPr id="14504" name="组合 14503"/>
          <p:cNvGrpSpPr/>
          <p:nvPr/>
        </p:nvGrpSpPr>
        <p:grpSpPr>
          <a:xfrm>
            <a:off x="152400" y="4724400"/>
            <a:ext cx="1685925" cy="1557338"/>
            <a:chOff x="96" y="2784"/>
            <a:chExt cx="1062" cy="981"/>
          </a:xfrm>
        </p:grpSpPr>
        <p:sp>
          <p:nvSpPr>
            <p:cNvPr id="14505" name="任意多边形 14504"/>
            <p:cNvSpPr/>
            <p:nvPr userDrawn="1"/>
          </p:nvSpPr>
          <p:spPr>
            <a:xfrm>
              <a:off x="121" y="2784"/>
              <a:ext cx="207" cy="81"/>
            </a:xfrm>
            <a:custGeom>
              <a:avLst/>
              <a:gdLst/>
              <a:ahLst/>
              <a:cxnLst/>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folHlink"/>
            </a:solidFill>
            <a:ln w="0">
              <a:noFill/>
            </a:ln>
          </p:spPr>
          <p:txBody>
            <a:bodyPr/>
            <a:p>
              <a:endParaRPr lang="zh-CN" altLang="en-US"/>
            </a:p>
          </p:txBody>
        </p:sp>
        <p:sp>
          <p:nvSpPr>
            <p:cNvPr id="14506" name="任意多边形 14505"/>
            <p:cNvSpPr>
              <a:spLocks noEditPoints="1"/>
            </p:cNvSpPr>
            <p:nvPr userDrawn="1"/>
          </p:nvSpPr>
          <p:spPr>
            <a:xfrm>
              <a:off x="96" y="2789"/>
              <a:ext cx="1062" cy="976"/>
            </a:xfrm>
            <a:custGeom>
              <a:avLst/>
              <a:gdLst/>
              <a:ahLst/>
              <a:cxnLst/>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folHlink"/>
            </a:solidFill>
            <a:ln w="0">
              <a:noFill/>
            </a:ln>
          </p:spPr>
          <p:txBody>
            <a:bodyPr/>
            <a:p>
              <a:endParaRPr lang="zh-CN" altLang="en-US"/>
            </a:p>
          </p:txBody>
        </p:sp>
        <p:sp>
          <p:nvSpPr>
            <p:cNvPr id="14507" name="任意多边形 14506"/>
            <p:cNvSpPr/>
            <p:nvPr userDrawn="1"/>
          </p:nvSpPr>
          <p:spPr>
            <a:xfrm>
              <a:off x="348" y="3254"/>
              <a:ext cx="86" cy="102"/>
            </a:xfrm>
            <a:custGeom>
              <a:avLst/>
              <a:gdLst/>
              <a:ahLst/>
              <a:cxnLst/>
              <a:pathLst>
                <a:path w="17" h="20">
                  <a:moveTo>
                    <a:pt x="14" y="5"/>
                  </a:moveTo>
                  <a:cubicBezTo>
                    <a:pt x="13" y="0"/>
                    <a:pt x="0" y="8"/>
                    <a:pt x="9" y="20"/>
                  </a:cubicBezTo>
                  <a:cubicBezTo>
                    <a:pt x="9" y="20"/>
                    <a:pt x="17" y="17"/>
                    <a:pt x="14" y="5"/>
                  </a:cubicBezTo>
                  <a:close/>
                </a:path>
              </a:pathLst>
            </a:custGeom>
            <a:solidFill>
              <a:schemeClr val="folHlink"/>
            </a:solidFill>
            <a:ln w="0">
              <a:noFill/>
            </a:ln>
          </p:spPr>
          <p:txBody>
            <a:bodyPr/>
            <a:p>
              <a:endParaRPr lang="zh-CN" altLang="en-US"/>
            </a:p>
          </p:txBody>
        </p:sp>
        <p:sp>
          <p:nvSpPr>
            <p:cNvPr id="14508" name="任意多边形 14507"/>
            <p:cNvSpPr/>
            <p:nvPr userDrawn="1"/>
          </p:nvSpPr>
          <p:spPr>
            <a:xfrm>
              <a:off x="267" y="3295"/>
              <a:ext cx="76" cy="136"/>
            </a:xfrm>
            <a:custGeom>
              <a:avLst/>
              <a:gdLst/>
              <a:ahLst/>
              <a:cxnLst/>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folHlink"/>
            </a:solidFill>
            <a:ln w="0">
              <a:noFill/>
            </a:ln>
          </p:spPr>
          <p:txBody>
            <a:bodyPr/>
            <a:p>
              <a:endParaRPr lang="zh-CN" altLang="en-US"/>
            </a:p>
          </p:txBody>
        </p:sp>
        <p:sp>
          <p:nvSpPr>
            <p:cNvPr id="14509" name="任意多边形 14508"/>
            <p:cNvSpPr/>
            <p:nvPr userDrawn="1"/>
          </p:nvSpPr>
          <p:spPr>
            <a:xfrm>
              <a:off x="222" y="3022"/>
              <a:ext cx="243" cy="116"/>
            </a:xfrm>
            <a:custGeom>
              <a:avLst/>
              <a:gdLst/>
              <a:ahLst/>
              <a:cxnLst/>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folHlink"/>
            </a:solidFill>
            <a:ln w="0">
              <a:noFill/>
            </a:ln>
          </p:spPr>
          <p:txBody>
            <a:bodyPr/>
            <a:p>
              <a:endParaRPr lang="zh-CN" altLang="en-US"/>
            </a:p>
          </p:txBody>
        </p:sp>
        <p:sp>
          <p:nvSpPr>
            <p:cNvPr id="14510" name="任意多边形 14509"/>
            <p:cNvSpPr/>
            <p:nvPr userDrawn="1"/>
          </p:nvSpPr>
          <p:spPr>
            <a:xfrm>
              <a:off x="500" y="3345"/>
              <a:ext cx="177" cy="187"/>
            </a:xfrm>
            <a:custGeom>
              <a:avLst/>
              <a:gdLst/>
              <a:ahLst/>
              <a:cxnLst/>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folHlink"/>
            </a:solidFill>
            <a:ln w="0">
              <a:noFill/>
            </a:ln>
          </p:spPr>
          <p:txBody>
            <a:bodyPr/>
            <a:p>
              <a:endParaRPr lang="zh-CN" altLang="en-US"/>
            </a:p>
          </p:txBody>
        </p:sp>
        <p:sp>
          <p:nvSpPr>
            <p:cNvPr id="14511" name="任意多边形 14510"/>
            <p:cNvSpPr/>
            <p:nvPr userDrawn="1"/>
          </p:nvSpPr>
          <p:spPr>
            <a:xfrm>
              <a:off x="905" y="3158"/>
              <a:ext cx="177" cy="36"/>
            </a:xfrm>
            <a:custGeom>
              <a:avLst/>
              <a:gdLst/>
              <a:ahLst/>
              <a:cxnLst/>
              <a:pathLst>
                <a:path w="35" h="7">
                  <a:moveTo>
                    <a:pt x="5" y="0"/>
                  </a:moveTo>
                  <a:cubicBezTo>
                    <a:pt x="0" y="0"/>
                    <a:pt x="7" y="7"/>
                    <a:pt x="14" y="5"/>
                  </a:cubicBezTo>
                  <a:cubicBezTo>
                    <a:pt x="35" y="1"/>
                    <a:pt x="5" y="0"/>
                    <a:pt x="5" y="0"/>
                  </a:cubicBezTo>
                  <a:close/>
                </a:path>
              </a:pathLst>
            </a:custGeom>
            <a:solidFill>
              <a:schemeClr val="folHlink"/>
            </a:solidFill>
            <a:ln w="0">
              <a:noFill/>
            </a:ln>
          </p:spPr>
          <p:txBody>
            <a:bodyPr/>
            <a:p>
              <a:endParaRPr lang="zh-CN" altLang="en-US"/>
            </a:p>
          </p:txBody>
        </p:sp>
        <p:sp>
          <p:nvSpPr>
            <p:cNvPr id="14512" name="任意多边形 14511"/>
            <p:cNvSpPr/>
            <p:nvPr userDrawn="1"/>
          </p:nvSpPr>
          <p:spPr>
            <a:xfrm>
              <a:off x="965" y="3153"/>
              <a:ext cx="137" cy="81"/>
            </a:xfrm>
            <a:custGeom>
              <a:avLst/>
              <a:gdLst/>
              <a:ahLst/>
              <a:cxnLst/>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folHlink"/>
            </a:solidFill>
            <a:ln w="0">
              <a:noFill/>
            </a:ln>
          </p:spPr>
          <p:txBody>
            <a:bodyPr/>
            <a:p>
              <a:endParaRPr lang="zh-CN" altLang="en-US"/>
            </a:p>
          </p:txBody>
        </p:sp>
        <p:sp>
          <p:nvSpPr>
            <p:cNvPr id="14513" name="任意多边形 14512"/>
            <p:cNvSpPr/>
            <p:nvPr userDrawn="1"/>
          </p:nvSpPr>
          <p:spPr>
            <a:xfrm>
              <a:off x="960" y="3204"/>
              <a:ext cx="177" cy="86"/>
            </a:xfrm>
            <a:custGeom>
              <a:avLst/>
              <a:gdLst/>
              <a:ahLst/>
              <a:cxnLst/>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folHlink"/>
            </a:solidFill>
            <a:ln w="0">
              <a:noFill/>
            </a:ln>
          </p:spPr>
          <p:txBody>
            <a:bodyPr/>
            <a:p>
              <a:endParaRPr lang="zh-CN" altLang="en-US"/>
            </a:p>
          </p:txBody>
        </p:sp>
        <p:sp>
          <p:nvSpPr>
            <p:cNvPr id="14514" name="任意多边形 14513"/>
            <p:cNvSpPr/>
            <p:nvPr userDrawn="1"/>
          </p:nvSpPr>
          <p:spPr>
            <a:xfrm>
              <a:off x="844" y="3285"/>
              <a:ext cx="248" cy="60"/>
            </a:xfrm>
            <a:custGeom>
              <a:avLst/>
              <a:gdLst/>
              <a:ahLst/>
              <a:cxnLst/>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folHlink"/>
            </a:solidFill>
            <a:ln w="0">
              <a:noFill/>
            </a:ln>
          </p:spPr>
          <p:txBody>
            <a:bodyPr/>
            <a:p>
              <a:endParaRPr lang="zh-CN" altLang="en-US"/>
            </a:p>
          </p:txBody>
        </p:sp>
        <p:sp>
          <p:nvSpPr>
            <p:cNvPr id="14515" name="任意多边形 14514"/>
            <p:cNvSpPr/>
            <p:nvPr userDrawn="1"/>
          </p:nvSpPr>
          <p:spPr>
            <a:xfrm>
              <a:off x="869" y="3340"/>
              <a:ext cx="203" cy="56"/>
            </a:xfrm>
            <a:custGeom>
              <a:avLst/>
              <a:gdLst/>
              <a:ahLst/>
              <a:cxnLst/>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folHlink"/>
            </a:solidFill>
            <a:ln w="0">
              <a:noFill/>
            </a:ln>
          </p:spPr>
          <p:txBody>
            <a:bodyPr/>
            <a:p>
              <a:endParaRPr lang="zh-CN" altLang="en-US"/>
            </a:p>
          </p:txBody>
        </p:sp>
        <p:sp>
          <p:nvSpPr>
            <p:cNvPr id="14516" name="任意多边形 14515"/>
            <p:cNvSpPr/>
            <p:nvPr userDrawn="1"/>
          </p:nvSpPr>
          <p:spPr>
            <a:xfrm>
              <a:off x="859" y="3386"/>
              <a:ext cx="207" cy="172"/>
            </a:xfrm>
            <a:custGeom>
              <a:avLst/>
              <a:gdLst/>
              <a:ahLst/>
              <a:cxnLst/>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folHlink"/>
            </a:solidFill>
            <a:ln w="0">
              <a:noFill/>
            </a:ln>
          </p:spPr>
          <p:txBody>
            <a:bodyPr/>
            <a:p>
              <a:endParaRPr lang="zh-CN" altLang="en-US"/>
            </a:p>
          </p:txBody>
        </p:sp>
        <p:sp>
          <p:nvSpPr>
            <p:cNvPr id="14517" name="任意多边形 14516"/>
            <p:cNvSpPr/>
            <p:nvPr userDrawn="1"/>
          </p:nvSpPr>
          <p:spPr>
            <a:xfrm>
              <a:off x="996" y="3305"/>
              <a:ext cx="126" cy="318"/>
            </a:xfrm>
            <a:custGeom>
              <a:avLst/>
              <a:gdLst/>
              <a:ahLst/>
              <a:cxnLst/>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folHlink"/>
            </a:solidFill>
            <a:ln w="0">
              <a:noFill/>
            </a:ln>
          </p:spPr>
          <p:txBody>
            <a:bodyPr/>
            <a:p>
              <a:endParaRPr lang="zh-CN" altLang="en-US"/>
            </a:p>
          </p:txBody>
        </p:sp>
      </p:gr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4013" y="228600"/>
            <a:ext cx="2135188" cy="5870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98450" y="228600"/>
            <a:ext cx="6281784" cy="58705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3995166" cy="44989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67834" y="1600200"/>
            <a:ext cx="3995166" cy="44989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3314" name="组合 13313"/>
          <p:cNvGrpSpPr/>
          <p:nvPr/>
        </p:nvGrpSpPr>
        <p:grpSpPr>
          <a:xfrm>
            <a:off x="566738" y="0"/>
            <a:ext cx="7891462" cy="6821488"/>
            <a:chOff x="349" y="23"/>
            <a:chExt cx="4971" cy="4297"/>
          </a:xfrm>
        </p:grpSpPr>
        <p:sp>
          <p:nvSpPr>
            <p:cNvPr id="13315" name="矩形 13314"/>
            <p:cNvSpPr/>
            <p:nvPr/>
          </p:nvSpPr>
          <p:spPr>
            <a:xfrm>
              <a:off x="384" y="23"/>
              <a:ext cx="21" cy="101"/>
            </a:xfrm>
            <a:prstGeom prst="rect">
              <a:avLst/>
            </a:prstGeom>
            <a:solidFill>
              <a:schemeClr val="bg2">
                <a:alpha val="60001"/>
              </a:schemeClr>
            </a:solidFill>
            <a:ln w="0">
              <a:noFill/>
            </a:ln>
          </p:spPr>
          <p:txBody>
            <a:bodyPr/>
            <a:p>
              <a:endParaRPr lang="zh-CN" altLang="en-US"/>
            </a:p>
          </p:txBody>
        </p:sp>
        <p:sp>
          <p:nvSpPr>
            <p:cNvPr id="13316" name="任意多边形 13315"/>
            <p:cNvSpPr>
              <a:spLocks noEditPoints="1"/>
            </p:cNvSpPr>
            <p:nvPr/>
          </p:nvSpPr>
          <p:spPr>
            <a:xfrm>
              <a:off x="384"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17" name="任意多边形 13316"/>
            <p:cNvSpPr>
              <a:spLocks noEditPoints="1"/>
            </p:cNvSpPr>
            <p:nvPr/>
          </p:nvSpPr>
          <p:spPr>
            <a:xfrm>
              <a:off x="384"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18" name="任意多边形 13317"/>
            <p:cNvSpPr>
              <a:spLocks noEditPoints="1"/>
            </p:cNvSpPr>
            <p:nvPr/>
          </p:nvSpPr>
          <p:spPr>
            <a:xfrm>
              <a:off x="384"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19" name="任意多边形 13318"/>
            <p:cNvSpPr>
              <a:spLocks noEditPoints="1"/>
            </p:cNvSpPr>
            <p:nvPr/>
          </p:nvSpPr>
          <p:spPr>
            <a:xfrm>
              <a:off x="384"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20" name="任意多边形 13319"/>
            <p:cNvSpPr>
              <a:spLocks noEditPoints="1"/>
            </p:cNvSpPr>
            <p:nvPr/>
          </p:nvSpPr>
          <p:spPr>
            <a:xfrm>
              <a:off x="384"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21" name="任意多边形 13320"/>
            <p:cNvSpPr>
              <a:spLocks noEditPoints="1"/>
            </p:cNvSpPr>
            <p:nvPr/>
          </p:nvSpPr>
          <p:spPr>
            <a:xfrm>
              <a:off x="384"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22" name="任意多边形 13321"/>
            <p:cNvSpPr>
              <a:spLocks noEditPoints="1"/>
            </p:cNvSpPr>
            <p:nvPr/>
          </p:nvSpPr>
          <p:spPr>
            <a:xfrm>
              <a:off x="384"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23" name="任意多边形 13322"/>
            <p:cNvSpPr>
              <a:spLocks noEditPoints="1"/>
            </p:cNvSpPr>
            <p:nvPr/>
          </p:nvSpPr>
          <p:spPr>
            <a:xfrm>
              <a:off x="384"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24" name="任意多边形 13323"/>
            <p:cNvSpPr>
              <a:spLocks noEditPoints="1"/>
            </p:cNvSpPr>
            <p:nvPr/>
          </p:nvSpPr>
          <p:spPr>
            <a:xfrm>
              <a:off x="384"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25" name="任意多边形 13324"/>
            <p:cNvSpPr>
              <a:spLocks noEditPoints="1"/>
            </p:cNvSpPr>
            <p:nvPr/>
          </p:nvSpPr>
          <p:spPr>
            <a:xfrm>
              <a:off x="384"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26" name="矩形 13325"/>
            <p:cNvSpPr/>
            <p:nvPr/>
          </p:nvSpPr>
          <p:spPr>
            <a:xfrm>
              <a:off x="384" y="4269"/>
              <a:ext cx="21" cy="51"/>
            </a:xfrm>
            <a:prstGeom prst="rect">
              <a:avLst/>
            </a:prstGeom>
            <a:solidFill>
              <a:schemeClr val="bg2">
                <a:alpha val="60001"/>
              </a:schemeClr>
            </a:solidFill>
            <a:ln w="0">
              <a:noFill/>
            </a:ln>
          </p:spPr>
          <p:txBody>
            <a:bodyPr/>
            <a:p>
              <a:endParaRPr lang="zh-CN" altLang="en-US"/>
            </a:p>
          </p:txBody>
        </p:sp>
        <p:sp>
          <p:nvSpPr>
            <p:cNvPr id="13327" name="矩形 13326"/>
            <p:cNvSpPr/>
            <p:nvPr/>
          </p:nvSpPr>
          <p:spPr>
            <a:xfrm>
              <a:off x="829" y="23"/>
              <a:ext cx="21" cy="101"/>
            </a:xfrm>
            <a:prstGeom prst="rect">
              <a:avLst/>
            </a:prstGeom>
            <a:solidFill>
              <a:schemeClr val="bg2">
                <a:alpha val="60001"/>
              </a:schemeClr>
            </a:solidFill>
            <a:ln w="0">
              <a:noFill/>
            </a:ln>
          </p:spPr>
          <p:txBody>
            <a:bodyPr/>
            <a:p>
              <a:endParaRPr lang="zh-CN" altLang="en-US"/>
            </a:p>
          </p:txBody>
        </p:sp>
        <p:sp>
          <p:nvSpPr>
            <p:cNvPr id="13328" name="任意多边形 13327"/>
            <p:cNvSpPr>
              <a:spLocks noEditPoints="1"/>
            </p:cNvSpPr>
            <p:nvPr/>
          </p:nvSpPr>
          <p:spPr>
            <a:xfrm>
              <a:off x="829"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29" name="任意多边形 13328"/>
            <p:cNvSpPr>
              <a:spLocks noEditPoints="1"/>
            </p:cNvSpPr>
            <p:nvPr/>
          </p:nvSpPr>
          <p:spPr>
            <a:xfrm>
              <a:off x="829"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30" name="任意多边形 13329"/>
            <p:cNvSpPr>
              <a:spLocks noEditPoints="1"/>
            </p:cNvSpPr>
            <p:nvPr/>
          </p:nvSpPr>
          <p:spPr>
            <a:xfrm>
              <a:off x="829"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31" name="任意多边形 13330"/>
            <p:cNvSpPr>
              <a:spLocks noEditPoints="1"/>
            </p:cNvSpPr>
            <p:nvPr/>
          </p:nvSpPr>
          <p:spPr>
            <a:xfrm>
              <a:off x="829"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32" name="任意多边形 13331"/>
            <p:cNvSpPr>
              <a:spLocks noEditPoints="1"/>
            </p:cNvSpPr>
            <p:nvPr/>
          </p:nvSpPr>
          <p:spPr>
            <a:xfrm>
              <a:off x="829"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33" name="任意多边形 13332"/>
            <p:cNvSpPr>
              <a:spLocks noEditPoints="1"/>
            </p:cNvSpPr>
            <p:nvPr/>
          </p:nvSpPr>
          <p:spPr>
            <a:xfrm>
              <a:off x="829"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34" name="任意多边形 13333"/>
            <p:cNvSpPr>
              <a:spLocks noEditPoints="1"/>
            </p:cNvSpPr>
            <p:nvPr/>
          </p:nvSpPr>
          <p:spPr>
            <a:xfrm>
              <a:off x="829"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35" name="任意多边形 13334"/>
            <p:cNvSpPr>
              <a:spLocks noEditPoints="1"/>
            </p:cNvSpPr>
            <p:nvPr/>
          </p:nvSpPr>
          <p:spPr>
            <a:xfrm>
              <a:off x="829"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36" name="任意多边形 13335"/>
            <p:cNvSpPr>
              <a:spLocks noEditPoints="1"/>
            </p:cNvSpPr>
            <p:nvPr/>
          </p:nvSpPr>
          <p:spPr>
            <a:xfrm>
              <a:off x="829"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37" name="任意多边形 13336"/>
            <p:cNvSpPr>
              <a:spLocks noEditPoints="1"/>
            </p:cNvSpPr>
            <p:nvPr/>
          </p:nvSpPr>
          <p:spPr>
            <a:xfrm>
              <a:off x="829"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38" name="矩形 13337"/>
            <p:cNvSpPr/>
            <p:nvPr/>
          </p:nvSpPr>
          <p:spPr>
            <a:xfrm>
              <a:off x="829" y="4269"/>
              <a:ext cx="21" cy="51"/>
            </a:xfrm>
            <a:prstGeom prst="rect">
              <a:avLst/>
            </a:prstGeom>
            <a:solidFill>
              <a:schemeClr val="bg2">
                <a:alpha val="60001"/>
              </a:schemeClr>
            </a:solidFill>
            <a:ln w="0">
              <a:noFill/>
            </a:ln>
          </p:spPr>
          <p:txBody>
            <a:bodyPr/>
            <a:p>
              <a:endParaRPr lang="zh-CN" altLang="en-US"/>
            </a:p>
          </p:txBody>
        </p:sp>
        <p:sp>
          <p:nvSpPr>
            <p:cNvPr id="13339" name="矩形 13338"/>
            <p:cNvSpPr/>
            <p:nvPr/>
          </p:nvSpPr>
          <p:spPr>
            <a:xfrm>
              <a:off x="1279" y="23"/>
              <a:ext cx="21" cy="101"/>
            </a:xfrm>
            <a:prstGeom prst="rect">
              <a:avLst/>
            </a:prstGeom>
            <a:solidFill>
              <a:schemeClr val="bg2">
                <a:alpha val="60001"/>
              </a:schemeClr>
            </a:solidFill>
            <a:ln w="0">
              <a:noFill/>
            </a:ln>
          </p:spPr>
          <p:txBody>
            <a:bodyPr/>
            <a:p>
              <a:endParaRPr lang="zh-CN" altLang="en-US"/>
            </a:p>
          </p:txBody>
        </p:sp>
        <p:sp>
          <p:nvSpPr>
            <p:cNvPr id="13340" name="任意多边形 13339"/>
            <p:cNvSpPr>
              <a:spLocks noEditPoints="1"/>
            </p:cNvSpPr>
            <p:nvPr/>
          </p:nvSpPr>
          <p:spPr>
            <a:xfrm>
              <a:off x="1279"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41" name="任意多边形 13340"/>
            <p:cNvSpPr>
              <a:spLocks noEditPoints="1"/>
            </p:cNvSpPr>
            <p:nvPr/>
          </p:nvSpPr>
          <p:spPr>
            <a:xfrm>
              <a:off x="1279"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42" name="任意多边形 13341"/>
            <p:cNvSpPr>
              <a:spLocks noEditPoints="1"/>
            </p:cNvSpPr>
            <p:nvPr/>
          </p:nvSpPr>
          <p:spPr>
            <a:xfrm>
              <a:off x="1279"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43" name="任意多边形 13342"/>
            <p:cNvSpPr>
              <a:spLocks noEditPoints="1"/>
            </p:cNvSpPr>
            <p:nvPr/>
          </p:nvSpPr>
          <p:spPr>
            <a:xfrm>
              <a:off x="1279"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44" name="任意多边形 13343"/>
            <p:cNvSpPr>
              <a:spLocks noEditPoints="1"/>
            </p:cNvSpPr>
            <p:nvPr/>
          </p:nvSpPr>
          <p:spPr>
            <a:xfrm>
              <a:off x="1279"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45" name="任意多边形 13344"/>
            <p:cNvSpPr>
              <a:spLocks noEditPoints="1"/>
            </p:cNvSpPr>
            <p:nvPr/>
          </p:nvSpPr>
          <p:spPr>
            <a:xfrm>
              <a:off x="1279"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46" name="任意多边形 13345"/>
            <p:cNvSpPr>
              <a:spLocks noEditPoints="1"/>
            </p:cNvSpPr>
            <p:nvPr/>
          </p:nvSpPr>
          <p:spPr>
            <a:xfrm>
              <a:off x="1279"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47" name="任意多边形 13346"/>
            <p:cNvSpPr>
              <a:spLocks noEditPoints="1"/>
            </p:cNvSpPr>
            <p:nvPr/>
          </p:nvSpPr>
          <p:spPr>
            <a:xfrm>
              <a:off x="1279"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48" name="任意多边形 13347"/>
            <p:cNvSpPr>
              <a:spLocks noEditPoints="1"/>
            </p:cNvSpPr>
            <p:nvPr/>
          </p:nvSpPr>
          <p:spPr>
            <a:xfrm>
              <a:off x="1279"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49" name="任意多边形 13348"/>
            <p:cNvSpPr>
              <a:spLocks noEditPoints="1"/>
            </p:cNvSpPr>
            <p:nvPr/>
          </p:nvSpPr>
          <p:spPr>
            <a:xfrm>
              <a:off x="1279"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50" name="矩形 13349"/>
            <p:cNvSpPr/>
            <p:nvPr/>
          </p:nvSpPr>
          <p:spPr>
            <a:xfrm>
              <a:off x="1279" y="4269"/>
              <a:ext cx="21" cy="51"/>
            </a:xfrm>
            <a:prstGeom prst="rect">
              <a:avLst/>
            </a:prstGeom>
            <a:solidFill>
              <a:schemeClr val="bg2">
                <a:alpha val="60001"/>
              </a:schemeClr>
            </a:solidFill>
            <a:ln w="0">
              <a:noFill/>
            </a:ln>
          </p:spPr>
          <p:txBody>
            <a:bodyPr/>
            <a:p>
              <a:endParaRPr lang="zh-CN" altLang="en-US"/>
            </a:p>
          </p:txBody>
        </p:sp>
        <p:sp>
          <p:nvSpPr>
            <p:cNvPr id="13351" name="矩形 13350"/>
            <p:cNvSpPr/>
            <p:nvPr/>
          </p:nvSpPr>
          <p:spPr>
            <a:xfrm>
              <a:off x="1724" y="23"/>
              <a:ext cx="21" cy="101"/>
            </a:xfrm>
            <a:prstGeom prst="rect">
              <a:avLst/>
            </a:prstGeom>
            <a:solidFill>
              <a:schemeClr val="bg2">
                <a:alpha val="60001"/>
              </a:schemeClr>
            </a:solidFill>
            <a:ln w="0">
              <a:noFill/>
            </a:ln>
          </p:spPr>
          <p:txBody>
            <a:bodyPr/>
            <a:p>
              <a:endParaRPr lang="zh-CN" altLang="en-US"/>
            </a:p>
          </p:txBody>
        </p:sp>
        <p:sp>
          <p:nvSpPr>
            <p:cNvPr id="13352" name="任意多边形 13351"/>
            <p:cNvSpPr>
              <a:spLocks noEditPoints="1"/>
            </p:cNvSpPr>
            <p:nvPr/>
          </p:nvSpPr>
          <p:spPr>
            <a:xfrm>
              <a:off x="1724"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53" name="任意多边形 13352"/>
            <p:cNvSpPr>
              <a:spLocks noEditPoints="1"/>
            </p:cNvSpPr>
            <p:nvPr/>
          </p:nvSpPr>
          <p:spPr>
            <a:xfrm>
              <a:off x="1724"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54" name="任意多边形 13353"/>
            <p:cNvSpPr>
              <a:spLocks noEditPoints="1"/>
            </p:cNvSpPr>
            <p:nvPr/>
          </p:nvSpPr>
          <p:spPr>
            <a:xfrm>
              <a:off x="1724"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55" name="任意多边形 13354"/>
            <p:cNvSpPr>
              <a:spLocks noEditPoints="1"/>
            </p:cNvSpPr>
            <p:nvPr/>
          </p:nvSpPr>
          <p:spPr>
            <a:xfrm>
              <a:off x="1724"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56" name="任意多边形 13355"/>
            <p:cNvSpPr>
              <a:spLocks noEditPoints="1"/>
            </p:cNvSpPr>
            <p:nvPr/>
          </p:nvSpPr>
          <p:spPr>
            <a:xfrm>
              <a:off x="1724"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57" name="任意多边形 13356"/>
            <p:cNvSpPr>
              <a:spLocks noEditPoints="1"/>
            </p:cNvSpPr>
            <p:nvPr/>
          </p:nvSpPr>
          <p:spPr>
            <a:xfrm>
              <a:off x="1724"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58" name="任意多边形 13357"/>
            <p:cNvSpPr>
              <a:spLocks noEditPoints="1"/>
            </p:cNvSpPr>
            <p:nvPr/>
          </p:nvSpPr>
          <p:spPr>
            <a:xfrm>
              <a:off x="1724"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59" name="任意多边形 13358"/>
            <p:cNvSpPr>
              <a:spLocks noEditPoints="1"/>
            </p:cNvSpPr>
            <p:nvPr/>
          </p:nvSpPr>
          <p:spPr>
            <a:xfrm>
              <a:off x="1724"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60" name="任意多边形 13359"/>
            <p:cNvSpPr>
              <a:spLocks noEditPoints="1"/>
            </p:cNvSpPr>
            <p:nvPr/>
          </p:nvSpPr>
          <p:spPr>
            <a:xfrm>
              <a:off x="1724"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61" name="任意多边形 13360"/>
            <p:cNvSpPr>
              <a:spLocks noEditPoints="1"/>
            </p:cNvSpPr>
            <p:nvPr/>
          </p:nvSpPr>
          <p:spPr>
            <a:xfrm>
              <a:off x="1724"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62" name="矩形 13361"/>
            <p:cNvSpPr/>
            <p:nvPr/>
          </p:nvSpPr>
          <p:spPr>
            <a:xfrm>
              <a:off x="1724" y="4269"/>
              <a:ext cx="21" cy="51"/>
            </a:xfrm>
            <a:prstGeom prst="rect">
              <a:avLst/>
            </a:prstGeom>
            <a:solidFill>
              <a:schemeClr val="bg2">
                <a:alpha val="60001"/>
              </a:schemeClr>
            </a:solidFill>
            <a:ln w="0">
              <a:noFill/>
            </a:ln>
          </p:spPr>
          <p:txBody>
            <a:bodyPr/>
            <a:p>
              <a:endParaRPr lang="zh-CN" altLang="en-US"/>
            </a:p>
          </p:txBody>
        </p:sp>
        <p:sp>
          <p:nvSpPr>
            <p:cNvPr id="13363" name="矩形 13362"/>
            <p:cNvSpPr/>
            <p:nvPr/>
          </p:nvSpPr>
          <p:spPr>
            <a:xfrm>
              <a:off x="2169" y="23"/>
              <a:ext cx="21" cy="101"/>
            </a:xfrm>
            <a:prstGeom prst="rect">
              <a:avLst/>
            </a:prstGeom>
            <a:solidFill>
              <a:schemeClr val="bg2">
                <a:alpha val="60001"/>
              </a:schemeClr>
            </a:solidFill>
            <a:ln w="0">
              <a:noFill/>
            </a:ln>
          </p:spPr>
          <p:txBody>
            <a:bodyPr/>
            <a:p>
              <a:endParaRPr lang="zh-CN" altLang="en-US"/>
            </a:p>
          </p:txBody>
        </p:sp>
        <p:sp>
          <p:nvSpPr>
            <p:cNvPr id="13364" name="任意多边形 13363"/>
            <p:cNvSpPr>
              <a:spLocks noEditPoints="1"/>
            </p:cNvSpPr>
            <p:nvPr/>
          </p:nvSpPr>
          <p:spPr>
            <a:xfrm>
              <a:off x="2169"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65" name="任意多边形 13364"/>
            <p:cNvSpPr>
              <a:spLocks noEditPoints="1"/>
            </p:cNvSpPr>
            <p:nvPr/>
          </p:nvSpPr>
          <p:spPr>
            <a:xfrm>
              <a:off x="2169"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66" name="任意多边形 13365"/>
            <p:cNvSpPr>
              <a:spLocks noEditPoints="1"/>
            </p:cNvSpPr>
            <p:nvPr/>
          </p:nvSpPr>
          <p:spPr>
            <a:xfrm>
              <a:off x="2169"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67" name="任意多边形 13366"/>
            <p:cNvSpPr>
              <a:spLocks noEditPoints="1"/>
            </p:cNvSpPr>
            <p:nvPr/>
          </p:nvSpPr>
          <p:spPr>
            <a:xfrm>
              <a:off x="2169"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68" name="任意多边形 13367"/>
            <p:cNvSpPr>
              <a:spLocks noEditPoints="1"/>
            </p:cNvSpPr>
            <p:nvPr/>
          </p:nvSpPr>
          <p:spPr>
            <a:xfrm>
              <a:off x="2169"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69" name="任意多边形 13368"/>
            <p:cNvSpPr>
              <a:spLocks noEditPoints="1"/>
            </p:cNvSpPr>
            <p:nvPr/>
          </p:nvSpPr>
          <p:spPr>
            <a:xfrm>
              <a:off x="2169"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70" name="任意多边形 13369"/>
            <p:cNvSpPr>
              <a:spLocks noEditPoints="1"/>
            </p:cNvSpPr>
            <p:nvPr/>
          </p:nvSpPr>
          <p:spPr>
            <a:xfrm>
              <a:off x="2169"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71" name="任意多边形 13370"/>
            <p:cNvSpPr>
              <a:spLocks noEditPoints="1"/>
            </p:cNvSpPr>
            <p:nvPr/>
          </p:nvSpPr>
          <p:spPr>
            <a:xfrm>
              <a:off x="2169"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72" name="任意多边形 13371"/>
            <p:cNvSpPr>
              <a:spLocks noEditPoints="1"/>
            </p:cNvSpPr>
            <p:nvPr/>
          </p:nvSpPr>
          <p:spPr>
            <a:xfrm>
              <a:off x="2169"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73" name="任意多边形 13372"/>
            <p:cNvSpPr>
              <a:spLocks noEditPoints="1"/>
            </p:cNvSpPr>
            <p:nvPr/>
          </p:nvSpPr>
          <p:spPr>
            <a:xfrm>
              <a:off x="2169"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74" name="矩形 13373"/>
            <p:cNvSpPr/>
            <p:nvPr/>
          </p:nvSpPr>
          <p:spPr>
            <a:xfrm>
              <a:off x="2169" y="4269"/>
              <a:ext cx="21" cy="51"/>
            </a:xfrm>
            <a:prstGeom prst="rect">
              <a:avLst/>
            </a:prstGeom>
            <a:solidFill>
              <a:schemeClr val="bg2">
                <a:alpha val="60001"/>
              </a:schemeClr>
            </a:solidFill>
            <a:ln w="0">
              <a:noFill/>
            </a:ln>
          </p:spPr>
          <p:txBody>
            <a:bodyPr/>
            <a:p>
              <a:endParaRPr lang="zh-CN" altLang="en-US"/>
            </a:p>
          </p:txBody>
        </p:sp>
        <p:sp>
          <p:nvSpPr>
            <p:cNvPr id="13375" name="矩形 13374"/>
            <p:cNvSpPr/>
            <p:nvPr/>
          </p:nvSpPr>
          <p:spPr>
            <a:xfrm>
              <a:off x="2620" y="23"/>
              <a:ext cx="20" cy="101"/>
            </a:xfrm>
            <a:prstGeom prst="rect">
              <a:avLst/>
            </a:prstGeom>
            <a:solidFill>
              <a:schemeClr val="bg2">
                <a:alpha val="60001"/>
              </a:schemeClr>
            </a:solidFill>
            <a:ln w="0">
              <a:noFill/>
            </a:ln>
          </p:spPr>
          <p:txBody>
            <a:bodyPr/>
            <a:p>
              <a:endParaRPr lang="zh-CN" altLang="en-US"/>
            </a:p>
          </p:txBody>
        </p:sp>
        <p:sp>
          <p:nvSpPr>
            <p:cNvPr id="13376" name="任意多边形 13375"/>
            <p:cNvSpPr>
              <a:spLocks noEditPoints="1"/>
            </p:cNvSpPr>
            <p:nvPr/>
          </p:nvSpPr>
          <p:spPr>
            <a:xfrm>
              <a:off x="262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77" name="任意多边形 13376"/>
            <p:cNvSpPr>
              <a:spLocks noEditPoints="1"/>
            </p:cNvSpPr>
            <p:nvPr/>
          </p:nvSpPr>
          <p:spPr>
            <a:xfrm>
              <a:off x="262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78" name="任意多边形 13377"/>
            <p:cNvSpPr>
              <a:spLocks noEditPoints="1"/>
            </p:cNvSpPr>
            <p:nvPr/>
          </p:nvSpPr>
          <p:spPr>
            <a:xfrm>
              <a:off x="262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79" name="任意多边形 13378"/>
            <p:cNvSpPr>
              <a:spLocks noEditPoints="1"/>
            </p:cNvSpPr>
            <p:nvPr/>
          </p:nvSpPr>
          <p:spPr>
            <a:xfrm>
              <a:off x="262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80" name="任意多边形 13379"/>
            <p:cNvSpPr>
              <a:spLocks noEditPoints="1"/>
            </p:cNvSpPr>
            <p:nvPr/>
          </p:nvSpPr>
          <p:spPr>
            <a:xfrm>
              <a:off x="262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81" name="任意多边形 13380"/>
            <p:cNvSpPr>
              <a:spLocks noEditPoints="1"/>
            </p:cNvSpPr>
            <p:nvPr/>
          </p:nvSpPr>
          <p:spPr>
            <a:xfrm>
              <a:off x="262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82" name="任意多边形 13381"/>
            <p:cNvSpPr>
              <a:spLocks noEditPoints="1"/>
            </p:cNvSpPr>
            <p:nvPr/>
          </p:nvSpPr>
          <p:spPr>
            <a:xfrm>
              <a:off x="262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83" name="任意多边形 13382"/>
            <p:cNvSpPr>
              <a:spLocks noEditPoints="1"/>
            </p:cNvSpPr>
            <p:nvPr/>
          </p:nvSpPr>
          <p:spPr>
            <a:xfrm>
              <a:off x="262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84" name="任意多边形 13383"/>
            <p:cNvSpPr>
              <a:spLocks noEditPoints="1"/>
            </p:cNvSpPr>
            <p:nvPr/>
          </p:nvSpPr>
          <p:spPr>
            <a:xfrm>
              <a:off x="262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85" name="任意多边形 13384"/>
            <p:cNvSpPr>
              <a:spLocks noEditPoints="1"/>
            </p:cNvSpPr>
            <p:nvPr/>
          </p:nvSpPr>
          <p:spPr>
            <a:xfrm>
              <a:off x="262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86" name="矩形 13385"/>
            <p:cNvSpPr/>
            <p:nvPr/>
          </p:nvSpPr>
          <p:spPr>
            <a:xfrm>
              <a:off x="2620" y="4269"/>
              <a:ext cx="20" cy="51"/>
            </a:xfrm>
            <a:prstGeom prst="rect">
              <a:avLst/>
            </a:prstGeom>
            <a:solidFill>
              <a:schemeClr val="bg2">
                <a:alpha val="60001"/>
              </a:schemeClr>
            </a:solidFill>
            <a:ln w="0">
              <a:noFill/>
            </a:ln>
          </p:spPr>
          <p:txBody>
            <a:bodyPr/>
            <a:p>
              <a:endParaRPr lang="zh-CN" altLang="en-US"/>
            </a:p>
          </p:txBody>
        </p:sp>
        <p:sp>
          <p:nvSpPr>
            <p:cNvPr id="13387" name="矩形 13386"/>
            <p:cNvSpPr/>
            <p:nvPr/>
          </p:nvSpPr>
          <p:spPr>
            <a:xfrm>
              <a:off x="3065" y="23"/>
              <a:ext cx="20" cy="101"/>
            </a:xfrm>
            <a:prstGeom prst="rect">
              <a:avLst/>
            </a:prstGeom>
            <a:solidFill>
              <a:schemeClr val="bg2">
                <a:alpha val="60001"/>
              </a:schemeClr>
            </a:solidFill>
            <a:ln w="0">
              <a:noFill/>
            </a:ln>
          </p:spPr>
          <p:txBody>
            <a:bodyPr/>
            <a:p>
              <a:endParaRPr lang="zh-CN" altLang="en-US"/>
            </a:p>
          </p:txBody>
        </p:sp>
        <p:sp>
          <p:nvSpPr>
            <p:cNvPr id="13388" name="任意多边形 13387"/>
            <p:cNvSpPr>
              <a:spLocks noEditPoints="1"/>
            </p:cNvSpPr>
            <p:nvPr/>
          </p:nvSpPr>
          <p:spPr>
            <a:xfrm>
              <a:off x="3065"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89" name="任意多边形 13388"/>
            <p:cNvSpPr>
              <a:spLocks noEditPoints="1"/>
            </p:cNvSpPr>
            <p:nvPr/>
          </p:nvSpPr>
          <p:spPr>
            <a:xfrm>
              <a:off x="3065"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90" name="任意多边形 13389"/>
            <p:cNvSpPr>
              <a:spLocks noEditPoints="1"/>
            </p:cNvSpPr>
            <p:nvPr/>
          </p:nvSpPr>
          <p:spPr>
            <a:xfrm>
              <a:off x="3065"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91" name="任意多边形 13390"/>
            <p:cNvSpPr>
              <a:spLocks noEditPoints="1"/>
            </p:cNvSpPr>
            <p:nvPr/>
          </p:nvSpPr>
          <p:spPr>
            <a:xfrm>
              <a:off x="3065"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92" name="任意多边形 13391"/>
            <p:cNvSpPr>
              <a:spLocks noEditPoints="1"/>
            </p:cNvSpPr>
            <p:nvPr/>
          </p:nvSpPr>
          <p:spPr>
            <a:xfrm>
              <a:off x="3065"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93" name="任意多边形 13392"/>
            <p:cNvSpPr>
              <a:spLocks noEditPoints="1"/>
            </p:cNvSpPr>
            <p:nvPr/>
          </p:nvSpPr>
          <p:spPr>
            <a:xfrm>
              <a:off x="3065"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94" name="任意多边形 13393"/>
            <p:cNvSpPr>
              <a:spLocks noEditPoints="1"/>
            </p:cNvSpPr>
            <p:nvPr/>
          </p:nvSpPr>
          <p:spPr>
            <a:xfrm>
              <a:off x="3065"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95" name="任意多边形 13394"/>
            <p:cNvSpPr>
              <a:spLocks noEditPoints="1"/>
            </p:cNvSpPr>
            <p:nvPr/>
          </p:nvSpPr>
          <p:spPr>
            <a:xfrm>
              <a:off x="3065"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96" name="任意多边形 13395"/>
            <p:cNvSpPr>
              <a:spLocks noEditPoints="1"/>
            </p:cNvSpPr>
            <p:nvPr/>
          </p:nvSpPr>
          <p:spPr>
            <a:xfrm>
              <a:off x="3065"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97" name="任意多边形 13396"/>
            <p:cNvSpPr>
              <a:spLocks noEditPoints="1"/>
            </p:cNvSpPr>
            <p:nvPr/>
          </p:nvSpPr>
          <p:spPr>
            <a:xfrm>
              <a:off x="3065"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398" name="矩形 13397"/>
            <p:cNvSpPr/>
            <p:nvPr/>
          </p:nvSpPr>
          <p:spPr>
            <a:xfrm>
              <a:off x="3065" y="4269"/>
              <a:ext cx="20" cy="51"/>
            </a:xfrm>
            <a:prstGeom prst="rect">
              <a:avLst/>
            </a:prstGeom>
            <a:solidFill>
              <a:schemeClr val="bg2">
                <a:alpha val="60001"/>
              </a:schemeClr>
            </a:solidFill>
            <a:ln w="0">
              <a:noFill/>
            </a:ln>
          </p:spPr>
          <p:txBody>
            <a:bodyPr/>
            <a:p>
              <a:endParaRPr lang="zh-CN" altLang="en-US"/>
            </a:p>
          </p:txBody>
        </p:sp>
        <p:sp>
          <p:nvSpPr>
            <p:cNvPr id="13399" name="矩形 13398"/>
            <p:cNvSpPr/>
            <p:nvPr/>
          </p:nvSpPr>
          <p:spPr>
            <a:xfrm>
              <a:off x="3510" y="23"/>
              <a:ext cx="20" cy="101"/>
            </a:xfrm>
            <a:prstGeom prst="rect">
              <a:avLst/>
            </a:prstGeom>
            <a:solidFill>
              <a:schemeClr val="bg2">
                <a:alpha val="60001"/>
              </a:schemeClr>
            </a:solidFill>
            <a:ln w="0">
              <a:noFill/>
            </a:ln>
          </p:spPr>
          <p:txBody>
            <a:bodyPr/>
            <a:p>
              <a:endParaRPr lang="zh-CN" altLang="en-US"/>
            </a:p>
          </p:txBody>
        </p:sp>
        <p:sp>
          <p:nvSpPr>
            <p:cNvPr id="13400" name="任意多边形 13399"/>
            <p:cNvSpPr>
              <a:spLocks noEditPoints="1"/>
            </p:cNvSpPr>
            <p:nvPr/>
          </p:nvSpPr>
          <p:spPr>
            <a:xfrm>
              <a:off x="351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01" name="任意多边形 13400"/>
            <p:cNvSpPr>
              <a:spLocks noEditPoints="1"/>
            </p:cNvSpPr>
            <p:nvPr/>
          </p:nvSpPr>
          <p:spPr>
            <a:xfrm>
              <a:off x="351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02" name="任意多边形 13401"/>
            <p:cNvSpPr>
              <a:spLocks noEditPoints="1"/>
            </p:cNvSpPr>
            <p:nvPr/>
          </p:nvSpPr>
          <p:spPr>
            <a:xfrm>
              <a:off x="351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03" name="任意多边形 13402"/>
            <p:cNvSpPr>
              <a:spLocks noEditPoints="1"/>
            </p:cNvSpPr>
            <p:nvPr/>
          </p:nvSpPr>
          <p:spPr>
            <a:xfrm>
              <a:off x="351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04" name="任意多边形 13403"/>
            <p:cNvSpPr>
              <a:spLocks noEditPoints="1"/>
            </p:cNvSpPr>
            <p:nvPr/>
          </p:nvSpPr>
          <p:spPr>
            <a:xfrm>
              <a:off x="351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05" name="任意多边形 13404"/>
            <p:cNvSpPr>
              <a:spLocks noEditPoints="1"/>
            </p:cNvSpPr>
            <p:nvPr/>
          </p:nvSpPr>
          <p:spPr>
            <a:xfrm>
              <a:off x="351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06" name="任意多边形 13405"/>
            <p:cNvSpPr>
              <a:spLocks noEditPoints="1"/>
            </p:cNvSpPr>
            <p:nvPr/>
          </p:nvSpPr>
          <p:spPr>
            <a:xfrm>
              <a:off x="351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07" name="任意多边形 13406"/>
            <p:cNvSpPr>
              <a:spLocks noEditPoints="1"/>
            </p:cNvSpPr>
            <p:nvPr/>
          </p:nvSpPr>
          <p:spPr>
            <a:xfrm>
              <a:off x="351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08" name="任意多边形 13407"/>
            <p:cNvSpPr>
              <a:spLocks noEditPoints="1"/>
            </p:cNvSpPr>
            <p:nvPr/>
          </p:nvSpPr>
          <p:spPr>
            <a:xfrm>
              <a:off x="351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09" name="任意多边形 13408"/>
            <p:cNvSpPr>
              <a:spLocks noEditPoints="1"/>
            </p:cNvSpPr>
            <p:nvPr/>
          </p:nvSpPr>
          <p:spPr>
            <a:xfrm>
              <a:off x="351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10" name="矩形 13409"/>
            <p:cNvSpPr/>
            <p:nvPr/>
          </p:nvSpPr>
          <p:spPr>
            <a:xfrm>
              <a:off x="3510" y="4269"/>
              <a:ext cx="20" cy="51"/>
            </a:xfrm>
            <a:prstGeom prst="rect">
              <a:avLst/>
            </a:prstGeom>
            <a:solidFill>
              <a:schemeClr val="bg2">
                <a:alpha val="60001"/>
              </a:schemeClr>
            </a:solidFill>
            <a:ln w="0">
              <a:noFill/>
            </a:ln>
          </p:spPr>
          <p:txBody>
            <a:bodyPr/>
            <a:p>
              <a:endParaRPr lang="zh-CN" altLang="en-US"/>
            </a:p>
          </p:txBody>
        </p:sp>
        <p:sp>
          <p:nvSpPr>
            <p:cNvPr id="13411" name="矩形 13410"/>
            <p:cNvSpPr/>
            <p:nvPr/>
          </p:nvSpPr>
          <p:spPr>
            <a:xfrm>
              <a:off x="3960" y="23"/>
              <a:ext cx="20" cy="101"/>
            </a:xfrm>
            <a:prstGeom prst="rect">
              <a:avLst/>
            </a:prstGeom>
            <a:solidFill>
              <a:schemeClr val="bg2">
                <a:alpha val="60001"/>
              </a:schemeClr>
            </a:solidFill>
            <a:ln w="0">
              <a:noFill/>
            </a:ln>
          </p:spPr>
          <p:txBody>
            <a:bodyPr/>
            <a:p>
              <a:endParaRPr lang="zh-CN" altLang="en-US"/>
            </a:p>
          </p:txBody>
        </p:sp>
        <p:sp>
          <p:nvSpPr>
            <p:cNvPr id="13412" name="任意多边形 13411"/>
            <p:cNvSpPr>
              <a:spLocks noEditPoints="1"/>
            </p:cNvSpPr>
            <p:nvPr/>
          </p:nvSpPr>
          <p:spPr>
            <a:xfrm>
              <a:off x="396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13" name="任意多边形 13412"/>
            <p:cNvSpPr>
              <a:spLocks noEditPoints="1"/>
            </p:cNvSpPr>
            <p:nvPr/>
          </p:nvSpPr>
          <p:spPr>
            <a:xfrm>
              <a:off x="396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14" name="任意多边形 13413"/>
            <p:cNvSpPr>
              <a:spLocks noEditPoints="1"/>
            </p:cNvSpPr>
            <p:nvPr/>
          </p:nvSpPr>
          <p:spPr>
            <a:xfrm>
              <a:off x="396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15" name="任意多边形 13414"/>
            <p:cNvSpPr>
              <a:spLocks noEditPoints="1"/>
            </p:cNvSpPr>
            <p:nvPr/>
          </p:nvSpPr>
          <p:spPr>
            <a:xfrm>
              <a:off x="396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16" name="任意多边形 13415"/>
            <p:cNvSpPr>
              <a:spLocks noEditPoints="1"/>
            </p:cNvSpPr>
            <p:nvPr/>
          </p:nvSpPr>
          <p:spPr>
            <a:xfrm>
              <a:off x="396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17" name="任意多边形 13416"/>
            <p:cNvSpPr>
              <a:spLocks noEditPoints="1"/>
            </p:cNvSpPr>
            <p:nvPr/>
          </p:nvSpPr>
          <p:spPr>
            <a:xfrm>
              <a:off x="396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18" name="任意多边形 13417"/>
            <p:cNvSpPr>
              <a:spLocks noEditPoints="1"/>
            </p:cNvSpPr>
            <p:nvPr/>
          </p:nvSpPr>
          <p:spPr>
            <a:xfrm>
              <a:off x="396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19" name="任意多边形 13418"/>
            <p:cNvSpPr>
              <a:spLocks noEditPoints="1"/>
            </p:cNvSpPr>
            <p:nvPr/>
          </p:nvSpPr>
          <p:spPr>
            <a:xfrm>
              <a:off x="396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20" name="任意多边形 13419"/>
            <p:cNvSpPr>
              <a:spLocks noEditPoints="1"/>
            </p:cNvSpPr>
            <p:nvPr/>
          </p:nvSpPr>
          <p:spPr>
            <a:xfrm>
              <a:off x="396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21" name="任意多边形 13420"/>
            <p:cNvSpPr>
              <a:spLocks noEditPoints="1"/>
            </p:cNvSpPr>
            <p:nvPr/>
          </p:nvSpPr>
          <p:spPr>
            <a:xfrm>
              <a:off x="396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22" name="矩形 13421"/>
            <p:cNvSpPr/>
            <p:nvPr/>
          </p:nvSpPr>
          <p:spPr>
            <a:xfrm>
              <a:off x="3960" y="4269"/>
              <a:ext cx="20" cy="51"/>
            </a:xfrm>
            <a:prstGeom prst="rect">
              <a:avLst/>
            </a:prstGeom>
            <a:solidFill>
              <a:schemeClr val="bg2">
                <a:alpha val="60001"/>
              </a:schemeClr>
            </a:solidFill>
            <a:ln w="0">
              <a:noFill/>
            </a:ln>
          </p:spPr>
          <p:txBody>
            <a:bodyPr/>
            <a:p>
              <a:endParaRPr lang="zh-CN" altLang="en-US"/>
            </a:p>
          </p:txBody>
        </p:sp>
        <p:sp>
          <p:nvSpPr>
            <p:cNvPr id="13423" name="矩形 13422"/>
            <p:cNvSpPr/>
            <p:nvPr/>
          </p:nvSpPr>
          <p:spPr>
            <a:xfrm>
              <a:off x="4405" y="23"/>
              <a:ext cx="20" cy="101"/>
            </a:xfrm>
            <a:prstGeom prst="rect">
              <a:avLst/>
            </a:prstGeom>
            <a:solidFill>
              <a:schemeClr val="bg2">
                <a:alpha val="60001"/>
              </a:schemeClr>
            </a:solidFill>
            <a:ln w="0">
              <a:noFill/>
            </a:ln>
          </p:spPr>
          <p:txBody>
            <a:bodyPr/>
            <a:p>
              <a:endParaRPr lang="zh-CN" altLang="en-US"/>
            </a:p>
          </p:txBody>
        </p:sp>
        <p:sp>
          <p:nvSpPr>
            <p:cNvPr id="13424" name="任意多边形 13423"/>
            <p:cNvSpPr>
              <a:spLocks noEditPoints="1"/>
            </p:cNvSpPr>
            <p:nvPr/>
          </p:nvSpPr>
          <p:spPr>
            <a:xfrm>
              <a:off x="4405"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25" name="任意多边形 13424"/>
            <p:cNvSpPr>
              <a:spLocks noEditPoints="1"/>
            </p:cNvSpPr>
            <p:nvPr/>
          </p:nvSpPr>
          <p:spPr>
            <a:xfrm>
              <a:off x="4405"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26" name="任意多边形 13425"/>
            <p:cNvSpPr>
              <a:spLocks noEditPoints="1"/>
            </p:cNvSpPr>
            <p:nvPr/>
          </p:nvSpPr>
          <p:spPr>
            <a:xfrm>
              <a:off x="4405"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27" name="任意多边形 13426"/>
            <p:cNvSpPr>
              <a:spLocks noEditPoints="1"/>
            </p:cNvSpPr>
            <p:nvPr/>
          </p:nvSpPr>
          <p:spPr>
            <a:xfrm>
              <a:off x="4405"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28" name="任意多边形 13427"/>
            <p:cNvSpPr>
              <a:spLocks noEditPoints="1"/>
            </p:cNvSpPr>
            <p:nvPr/>
          </p:nvSpPr>
          <p:spPr>
            <a:xfrm>
              <a:off x="4405"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29" name="任意多边形 13428"/>
            <p:cNvSpPr>
              <a:spLocks noEditPoints="1"/>
            </p:cNvSpPr>
            <p:nvPr/>
          </p:nvSpPr>
          <p:spPr>
            <a:xfrm>
              <a:off x="4405"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30" name="任意多边形 13429"/>
            <p:cNvSpPr>
              <a:spLocks noEditPoints="1"/>
            </p:cNvSpPr>
            <p:nvPr/>
          </p:nvSpPr>
          <p:spPr>
            <a:xfrm>
              <a:off x="4405"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31" name="任意多边形 13430"/>
            <p:cNvSpPr>
              <a:spLocks noEditPoints="1"/>
            </p:cNvSpPr>
            <p:nvPr/>
          </p:nvSpPr>
          <p:spPr>
            <a:xfrm>
              <a:off x="4405"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32" name="任意多边形 13431"/>
            <p:cNvSpPr>
              <a:spLocks noEditPoints="1"/>
            </p:cNvSpPr>
            <p:nvPr/>
          </p:nvSpPr>
          <p:spPr>
            <a:xfrm>
              <a:off x="4405"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33" name="任意多边形 13432"/>
            <p:cNvSpPr>
              <a:spLocks noEditPoints="1"/>
            </p:cNvSpPr>
            <p:nvPr/>
          </p:nvSpPr>
          <p:spPr>
            <a:xfrm>
              <a:off x="4405"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34" name="矩形 13433"/>
            <p:cNvSpPr/>
            <p:nvPr/>
          </p:nvSpPr>
          <p:spPr>
            <a:xfrm>
              <a:off x="4405" y="4269"/>
              <a:ext cx="20" cy="51"/>
            </a:xfrm>
            <a:prstGeom prst="rect">
              <a:avLst/>
            </a:prstGeom>
            <a:solidFill>
              <a:schemeClr val="bg2">
                <a:alpha val="60001"/>
              </a:schemeClr>
            </a:solidFill>
            <a:ln w="0">
              <a:noFill/>
            </a:ln>
          </p:spPr>
          <p:txBody>
            <a:bodyPr/>
            <a:p>
              <a:endParaRPr lang="zh-CN" altLang="en-US"/>
            </a:p>
          </p:txBody>
        </p:sp>
        <p:sp>
          <p:nvSpPr>
            <p:cNvPr id="13435" name="矩形 13434"/>
            <p:cNvSpPr/>
            <p:nvPr/>
          </p:nvSpPr>
          <p:spPr>
            <a:xfrm>
              <a:off x="4850" y="23"/>
              <a:ext cx="20" cy="101"/>
            </a:xfrm>
            <a:prstGeom prst="rect">
              <a:avLst/>
            </a:prstGeom>
            <a:solidFill>
              <a:schemeClr val="bg2">
                <a:alpha val="60001"/>
              </a:schemeClr>
            </a:solidFill>
            <a:ln w="0">
              <a:noFill/>
            </a:ln>
          </p:spPr>
          <p:txBody>
            <a:bodyPr/>
            <a:p>
              <a:endParaRPr lang="zh-CN" altLang="en-US"/>
            </a:p>
          </p:txBody>
        </p:sp>
        <p:sp>
          <p:nvSpPr>
            <p:cNvPr id="13436" name="任意多边形 13435"/>
            <p:cNvSpPr>
              <a:spLocks noEditPoints="1"/>
            </p:cNvSpPr>
            <p:nvPr/>
          </p:nvSpPr>
          <p:spPr>
            <a:xfrm>
              <a:off x="485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37" name="任意多边形 13436"/>
            <p:cNvSpPr>
              <a:spLocks noEditPoints="1"/>
            </p:cNvSpPr>
            <p:nvPr/>
          </p:nvSpPr>
          <p:spPr>
            <a:xfrm>
              <a:off x="485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38" name="任意多边形 13437"/>
            <p:cNvSpPr>
              <a:spLocks noEditPoints="1"/>
            </p:cNvSpPr>
            <p:nvPr/>
          </p:nvSpPr>
          <p:spPr>
            <a:xfrm>
              <a:off x="485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39" name="任意多边形 13438"/>
            <p:cNvSpPr>
              <a:spLocks noEditPoints="1"/>
            </p:cNvSpPr>
            <p:nvPr/>
          </p:nvSpPr>
          <p:spPr>
            <a:xfrm>
              <a:off x="485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40" name="任意多边形 13439"/>
            <p:cNvSpPr>
              <a:spLocks noEditPoints="1"/>
            </p:cNvSpPr>
            <p:nvPr/>
          </p:nvSpPr>
          <p:spPr>
            <a:xfrm>
              <a:off x="485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41" name="任意多边形 13440"/>
            <p:cNvSpPr>
              <a:spLocks noEditPoints="1"/>
            </p:cNvSpPr>
            <p:nvPr/>
          </p:nvSpPr>
          <p:spPr>
            <a:xfrm>
              <a:off x="485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42" name="任意多边形 13441"/>
            <p:cNvSpPr>
              <a:spLocks noEditPoints="1"/>
            </p:cNvSpPr>
            <p:nvPr/>
          </p:nvSpPr>
          <p:spPr>
            <a:xfrm>
              <a:off x="485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43" name="任意多边形 13442"/>
            <p:cNvSpPr>
              <a:spLocks noEditPoints="1"/>
            </p:cNvSpPr>
            <p:nvPr/>
          </p:nvSpPr>
          <p:spPr>
            <a:xfrm>
              <a:off x="485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44" name="任意多边形 13443"/>
            <p:cNvSpPr>
              <a:spLocks noEditPoints="1"/>
            </p:cNvSpPr>
            <p:nvPr/>
          </p:nvSpPr>
          <p:spPr>
            <a:xfrm>
              <a:off x="485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45" name="任意多边形 13444"/>
            <p:cNvSpPr>
              <a:spLocks noEditPoints="1"/>
            </p:cNvSpPr>
            <p:nvPr/>
          </p:nvSpPr>
          <p:spPr>
            <a:xfrm>
              <a:off x="485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46" name="矩形 13445"/>
            <p:cNvSpPr/>
            <p:nvPr/>
          </p:nvSpPr>
          <p:spPr>
            <a:xfrm>
              <a:off x="4850" y="4269"/>
              <a:ext cx="20" cy="51"/>
            </a:xfrm>
            <a:prstGeom prst="rect">
              <a:avLst/>
            </a:prstGeom>
            <a:solidFill>
              <a:schemeClr val="bg2">
                <a:alpha val="60001"/>
              </a:schemeClr>
            </a:solidFill>
            <a:ln w="0">
              <a:noFill/>
            </a:ln>
          </p:spPr>
          <p:txBody>
            <a:bodyPr/>
            <a:p>
              <a:endParaRPr lang="zh-CN" altLang="en-US"/>
            </a:p>
          </p:txBody>
        </p:sp>
        <p:sp>
          <p:nvSpPr>
            <p:cNvPr id="13447" name="矩形 13446"/>
            <p:cNvSpPr/>
            <p:nvPr/>
          </p:nvSpPr>
          <p:spPr>
            <a:xfrm>
              <a:off x="5300" y="23"/>
              <a:ext cx="20" cy="101"/>
            </a:xfrm>
            <a:prstGeom prst="rect">
              <a:avLst/>
            </a:prstGeom>
            <a:solidFill>
              <a:schemeClr val="bg2">
                <a:alpha val="60001"/>
              </a:schemeClr>
            </a:solidFill>
            <a:ln w="0">
              <a:noFill/>
            </a:ln>
          </p:spPr>
          <p:txBody>
            <a:bodyPr/>
            <a:p>
              <a:endParaRPr lang="zh-CN" altLang="en-US"/>
            </a:p>
          </p:txBody>
        </p:sp>
        <p:sp>
          <p:nvSpPr>
            <p:cNvPr id="13448" name="任意多边形 13447"/>
            <p:cNvSpPr>
              <a:spLocks noEditPoints="1"/>
            </p:cNvSpPr>
            <p:nvPr/>
          </p:nvSpPr>
          <p:spPr>
            <a:xfrm>
              <a:off x="530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49" name="任意多边形 13448"/>
            <p:cNvSpPr>
              <a:spLocks noEditPoints="1"/>
            </p:cNvSpPr>
            <p:nvPr/>
          </p:nvSpPr>
          <p:spPr>
            <a:xfrm>
              <a:off x="530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50" name="任意多边形 13449"/>
            <p:cNvSpPr>
              <a:spLocks noEditPoints="1"/>
            </p:cNvSpPr>
            <p:nvPr/>
          </p:nvSpPr>
          <p:spPr>
            <a:xfrm>
              <a:off x="530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51" name="任意多边形 13450"/>
            <p:cNvSpPr>
              <a:spLocks noEditPoints="1"/>
            </p:cNvSpPr>
            <p:nvPr/>
          </p:nvSpPr>
          <p:spPr>
            <a:xfrm>
              <a:off x="530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52" name="任意多边形 13451"/>
            <p:cNvSpPr>
              <a:spLocks noEditPoints="1"/>
            </p:cNvSpPr>
            <p:nvPr/>
          </p:nvSpPr>
          <p:spPr>
            <a:xfrm>
              <a:off x="530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53" name="任意多边形 13452"/>
            <p:cNvSpPr>
              <a:spLocks noEditPoints="1"/>
            </p:cNvSpPr>
            <p:nvPr/>
          </p:nvSpPr>
          <p:spPr>
            <a:xfrm>
              <a:off x="530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54" name="任意多边形 13453"/>
            <p:cNvSpPr>
              <a:spLocks noEditPoints="1"/>
            </p:cNvSpPr>
            <p:nvPr/>
          </p:nvSpPr>
          <p:spPr>
            <a:xfrm>
              <a:off x="530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55" name="任意多边形 13454"/>
            <p:cNvSpPr>
              <a:spLocks noEditPoints="1"/>
            </p:cNvSpPr>
            <p:nvPr/>
          </p:nvSpPr>
          <p:spPr>
            <a:xfrm>
              <a:off x="530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56" name="任意多边形 13455"/>
            <p:cNvSpPr>
              <a:spLocks noEditPoints="1"/>
            </p:cNvSpPr>
            <p:nvPr/>
          </p:nvSpPr>
          <p:spPr>
            <a:xfrm>
              <a:off x="530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57" name="任意多边形 13456"/>
            <p:cNvSpPr>
              <a:spLocks noEditPoints="1"/>
            </p:cNvSpPr>
            <p:nvPr/>
          </p:nvSpPr>
          <p:spPr>
            <a:xfrm>
              <a:off x="530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3458" name="矩形 13457"/>
            <p:cNvSpPr/>
            <p:nvPr/>
          </p:nvSpPr>
          <p:spPr>
            <a:xfrm>
              <a:off x="5300" y="4269"/>
              <a:ext cx="20" cy="51"/>
            </a:xfrm>
            <a:prstGeom prst="rect">
              <a:avLst/>
            </a:prstGeom>
            <a:solidFill>
              <a:schemeClr val="bg2">
                <a:alpha val="60001"/>
              </a:schemeClr>
            </a:solidFill>
            <a:ln w="0">
              <a:noFill/>
            </a:ln>
          </p:spPr>
          <p:txBody>
            <a:bodyPr/>
            <a:p>
              <a:endParaRPr lang="zh-CN" altLang="en-US"/>
            </a:p>
          </p:txBody>
        </p:sp>
        <p:sp>
          <p:nvSpPr>
            <p:cNvPr id="13459" name="任意多边形 13458"/>
            <p:cNvSpPr/>
            <p:nvPr/>
          </p:nvSpPr>
          <p:spPr>
            <a:xfrm>
              <a:off x="349" y="3304"/>
              <a:ext cx="20" cy="10"/>
            </a:xfrm>
            <a:custGeom>
              <a:avLst/>
              <a:gdLst/>
              <a:ahLst/>
              <a:cxnLst/>
              <a:pathLst>
                <a:path w="4" h="2">
                  <a:moveTo>
                    <a:pt x="0" y="1"/>
                  </a:moveTo>
                  <a:cubicBezTo>
                    <a:pt x="1" y="2"/>
                    <a:pt x="4" y="0"/>
                    <a:pt x="0" y="1"/>
                  </a:cubicBezTo>
                  <a:close/>
                </a:path>
              </a:pathLst>
            </a:custGeom>
            <a:solidFill>
              <a:schemeClr val="bg2">
                <a:alpha val="60001"/>
              </a:schemeClr>
            </a:solidFill>
            <a:ln w="0">
              <a:noFill/>
            </a:ln>
          </p:spPr>
          <p:txBody>
            <a:bodyPr/>
            <a:p>
              <a:endParaRPr lang="zh-CN" altLang="en-US"/>
            </a:p>
          </p:txBody>
        </p:sp>
      </p:grpSp>
      <p:grpSp>
        <p:nvGrpSpPr>
          <p:cNvPr id="13460" name="组合 13459"/>
          <p:cNvGrpSpPr/>
          <p:nvPr/>
        </p:nvGrpSpPr>
        <p:grpSpPr>
          <a:xfrm>
            <a:off x="1066800" y="3444875"/>
            <a:ext cx="533400" cy="492125"/>
            <a:chOff x="96" y="2784"/>
            <a:chExt cx="1062" cy="981"/>
          </a:xfrm>
        </p:grpSpPr>
        <p:sp>
          <p:nvSpPr>
            <p:cNvPr id="13461" name="任意多边形 13460"/>
            <p:cNvSpPr/>
            <p:nvPr userDrawn="1"/>
          </p:nvSpPr>
          <p:spPr>
            <a:xfrm>
              <a:off x="121" y="2784"/>
              <a:ext cx="207" cy="81"/>
            </a:xfrm>
            <a:custGeom>
              <a:avLst/>
              <a:gdLst/>
              <a:ahLst/>
              <a:cxnLst/>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ln>
          </p:spPr>
          <p:txBody>
            <a:bodyPr/>
            <a:p>
              <a:endParaRPr lang="zh-CN" altLang="en-US"/>
            </a:p>
          </p:txBody>
        </p:sp>
        <p:sp>
          <p:nvSpPr>
            <p:cNvPr id="13462" name="任意多边形 13461"/>
            <p:cNvSpPr>
              <a:spLocks noEditPoints="1"/>
            </p:cNvSpPr>
            <p:nvPr userDrawn="1"/>
          </p:nvSpPr>
          <p:spPr>
            <a:xfrm>
              <a:off x="96" y="2789"/>
              <a:ext cx="1062" cy="976"/>
            </a:xfrm>
            <a:custGeom>
              <a:avLst/>
              <a:gdLst/>
              <a:ahLst/>
              <a:cxnLst/>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ln>
          </p:spPr>
          <p:txBody>
            <a:bodyPr/>
            <a:p>
              <a:endParaRPr lang="zh-CN" altLang="en-US"/>
            </a:p>
          </p:txBody>
        </p:sp>
        <p:sp>
          <p:nvSpPr>
            <p:cNvPr id="13463" name="任意多边形 13462"/>
            <p:cNvSpPr/>
            <p:nvPr userDrawn="1"/>
          </p:nvSpPr>
          <p:spPr>
            <a:xfrm>
              <a:off x="348" y="3254"/>
              <a:ext cx="86" cy="102"/>
            </a:xfrm>
            <a:custGeom>
              <a:avLst/>
              <a:gdLst/>
              <a:ahLst/>
              <a:cxnLst/>
              <a:pathLst>
                <a:path w="17" h="20">
                  <a:moveTo>
                    <a:pt x="14" y="5"/>
                  </a:moveTo>
                  <a:cubicBezTo>
                    <a:pt x="13" y="0"/>
                    <a:pt x="0" y="8"/>
                    <a:pt x="9" y="20"/>
                  </a:cubicBezTo>
                  <a:cubicBezTo>
                    <a:pt x="9" y="20"/>
                    <a:pt x="17" y="17"/>
                    <a:pt x="14" y="5"/>
                  </a:cubicBezTo>
                  <a:close/>
                </a:path>
              </a:pathLst>
            </a:custGeom>
            <a:solidFill>
              <a:schemeClr val="accent2"/>
            </a:solidFill>
            <a:ln w="0">
              <a:noFill/>
            </a:ln>
          </p:spPr>
          <p:txBody>
            <a:bodyPr/>
            <a:p>
              <a:endParaRPr lang="zh-CN" altLang="en-US"/>
            </a:p>
          </p:txBody>
        </p:sp>
        <p:sp>
          <p:nvSpPr>
            <p:cNvPr id="13464" name="任意多边形 13463"/>
            <p:cNvSpPr/>
            <p:nvPr userDrawn="1"/>
          </p:nvSpPr>
          <p:spPr>
            <a:xfrm>
              <a:off x="267" y="3295"/>
              <a:ext cx="76" cy="136"/>
            </a:xfrm>
            <a:custGeom>
              <a:avLst/>
              <a:gdLst/>
              <a:ahLst/>
              <a:cxnLst/>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ln>
          </p:spPr>
          <p:txBody>
            <a:bodyPr/>
            <a:p>
              <a:endParaRPr lang="zh-CN" altLang="en-US"/>
            </a:p>
          </p:txBody>
        </p:sp>
        <p:sp>
          <p:nvSpPr>
            <p:cNvPr id="13465" name="任意多边形 13464"/>
            <p:cNvSpPr/>
            <p:nvPr userDrawn="1"/>
          </p:nvSpPr>
          <p:spPr>
            <a:xfrm>
              <a:off x="222" y="3022"/>
              <a:ext cx="243" cy="116"/>
            </a:xfrm>
            <a:custGeom>
              <a:avLst/>
              <a:gdLst/>
              <a:ahLst/>
              <a:cxnLst/>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ln>
          </p:spPr>
          <p:txBody>
            <a:bodyPr/>
            <a:p>
              <a:endParaRPr lang="zh-CN" altLang="en-US"/>
            </a:p>
          </p:txBody>
        </p:sp>
        <p:sp>
          <p:nvSpPr>
            <p:cNvPr id="13466" name="任意多边形 13465"/>
            <p:cNvSpPr/>
            <p:nvPr userDrawn="1"/>
          </p:nvSpPr>
          <p:spPr>
            <a:xfrm>
              <a:off x="500" y="3345"/>
              <a:ext cx="177" cy="187"/>
            </a:xfrm>
            <a:custGeom>
              <a:avLst/>
              <a:gdLst/>
              <a:ahLst/>
              <a:cxnLst/>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ln>
          </p:spPr>
          <p:txBody>
            <a:bodyPr/>
            <a:p>
              <a:endParaRPr lang="zh-CN" altLang="en-US"/>
            </a:p>
          </p:txBody>
        </p:sp>
        <p:sp>
          <p:nvSpPr>
            <p:cNvPr id="13467" name="任意多边形 13466"/>
            <p:cNvSpPr/>
            <p:nvPr userDrawn="1"/>
          </p:nvSpPr>
          <p:spPr>
            <a:xfrm>
              <a:off x="905" y="3158"/>
              <a:ext cx="177" cy="36"/>
            </a:xfrm>
            <a:custGeom>
              <a:avLst/>
              <a:gdLst/>
              <a:ahLst/>
              <a:cxnLst/>
              <a:pathLst>
                <a:path w="35" h="7">
                  <a:moveTo>
                    <a:pt x="5" y="0"/>
                  </a:moveTo>
                  <a:cubicBezTo>
                    <a:pt x="0" y="0"/>
                    <a:pt x="7" y="7"/>
                    <a:pt x="14" y="5"/>
                  </a:cubicBezTo>
                  <a:cubicBezTo>
                    <a:pt x="35" y="1"/>
                    <a:pt x="5" y="0"/>
                    <a:pt x="5" y="0"/>
                  </a:cubicBezTo>
                  <a:close/>
                </a:path>
              </a:pathLst>
            </a:custGeom>
            <a:solidFill>
              <a:schemeClr val="accent2"/>
            </a:solidFill>
            <a:ln w="0">
              <a:noFill/>
            </a:ln>
          </p:spPr>
          <p:txBody>
            <a:bodyPr/>
            <a:p>
              <a:endParaRPr lang="zh-CN" altLang="en-US"/>
            </a:p>
          </p:txBody>
        </p:sp>
        <p:sp>
          <p:nvSpPr>
            <p:cNvPr id="13468" name="任意多边形 13467"/>
            <p:cNvSpPr/>
            <p:nvPr userDrawn="1"/>
          </p:nvSpPr>
          <p:spPr>
            <a:xfrm>
              <a:off x="965" y="3153"/>
              <a:ext cx="137" cy="81"/>
            </a:xfrm>
            <a:custGeom>
              <a:avLst/>
              <a:gdLst/>
              <a:ahLst/>
              <a:cxnLst/>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ln>
          </p:spPr>
          <p:txBody>
            <a:bodyPr/>
            <a:p>
              <a:endParaRPr lang="zh-CN" altLang="en-US"/>
            </a:p>
          </p:txBody>
        </p:sp>
        <p:sp>
          <p:nvSpPr>
            <p:cNvPr id="13469" name="任意多边形 13468"/>
            <p:cNvSpPr/>
            <p:nvPr userDrawn="1"/>
          </p:nvSpPr>
          <p:spPr>
            <a:xfrm>
              <a:off x="960" y="3204"/>
              <a:ext cx="177" cy="86"/>
            </a:xfrm>
            <a:custGeom>
              <a:avLst/>
              <a:gdLst/>
              <a:ahLst/>
              <a:cxnLst/>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ln>
          </p:spPr>
          <p:txBody>
            <a:bodyPr/>
            <a:p>
              <a:endParaRPr lang="zh-CN" altLang="en-US"/>
            </a:p>
          </p:txBody>
        </p:sp>
        <p:sp>
          <p:nvSpPr>
            <p:cNvPr id="13470" name="任意多边形 13469"/>
            <p:cNvSpPr/>
            <p:nvPr userDrawn="1"/>
          </p:nvSpPr>
          <p:spPr>
            <a:xfrm>
              <a:off x="844" y="3285"/>
              <a:ext cx="248" cy="60"/>
            </a:xfrm>
            <a:custGeom>
              <a:avLst/>
              <a:gdLst/>
              <a:ahLst/>
              <a:cxnLst/>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ln>
          </p:spPr>
          <p:txBody>
            <a:bodyPr/>
            <a:p>
              <a:endParaRPr lang="zh-CN" altLang="en-US"/>
            </a:p>
          </p:txBody>
        </p:sp>
        <p:sp>
          <p:nvSpPr>
            <p:cNvPr id="13471" name="任意多边形 13470"/>
            <p:cNvSpPr/>
            <p:nvPr userDrawn="1"/>
          </p:nvSpPr>
          <p:spPr>
            <a:xfrm>
              <a:off x="869" y="3340"/>
              <a:ext cx="203" cy="56"/>
            </a:xfrm>
            <a:custGeom>
              <a:avLst/>
              <a:gdLst/>
              <a:ahLst/>
              <a:cxnLst/>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ln>
          </p:spPr>
          <p:txBody>
            <a:bodyPr/>
            <a:p>
              <a:endParaRPr lang="zh-CN" altLang="en-US"/>
            </a:p>
          </p:txBody>
        </p:sp>
        <p:sp>
          <p:nvSpPr>
            <p:cNvPr id="13472" name="任意多边形 13471"/>
            <p:cNvSpPr/>
            <p:nvPr userDrawn="1"/>
          </p:nvSpPr>
          <p:spPr>
            <a:xfrm>
              <a:off x="859" y="3386"/>
              <a:ext cx="207" cy="172"/>
            </a:xfrm>
            <a:custGeom>
              <a:avLst/>
              <a:gdLst/>
              <a:ahLst/>
              <a:cxnLst/>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ln>
          </p:spPr>
          <p:txBody>
            <a:bodyPr/>
            <a:p>
              <a:endParaRPr lang="zh-CN" altLang="en-US"/>
            </a:p>
          </p:txBody>
        </p:sp>
        <p:sp>
          <p:nvSpPr>
            <p:cNvPr id="13473" name="任意多边形 13472"/>
            <p:cNvSpPr/>
            <p:nvPr userDrawn="1"/>
          </p:nvSpPr>
          <p:spPr>
            <a:xfrm>
              <a:off x="996" y="3305"/>
              <a:ext cx="126" cy="318"/>
            </a:xfrm>
            <a:custGeom>
              <a:avLst/>
              <a:gdLst/>
              <a:ahLst/>
              <a:cxnLst/>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ln>
          </p:spPr>
          <p:txBody>
            <a:bodyPr/>
            <a:p>
              <a:endParaRPr lang="zh-CN" altLang="en-US"/>
            </a:p>
          </p:txBody>
        </p:sp>
      </p:grpSp>
      <p:grpSp>
        <p:nvGrpSpPr>
          <p:cNvPr id="13474" name="组合 13473"/>
          <p:cNvGrpSpPr/>
          <p:nvPr/>
        </p:nvGrpSpPr>
        <p:grpSpPr>
          <a:xfrm>
            <a:off x="1066800" y="4552950"/>
            <a:ext cx="533400" cy="492125"/>
            <a:chOff x="96" y="2784"/>
            <a:chExt cx="1062" cy="981"/>
          </a:xfrm>
        </p:grpSpPr>
        <p:sp>
          <p:nvSpPr>
            <p:cNvPr id="13475" name="任意多边形 13474"/>
            <p:cNvSpPr/>
            <p:nvPr userDrawn="1"/>
          </p:nvSpPr>
          <p:spPr>
            <a:xfrm>
              <a:off x="121" y="2784"/>
              <a:ext cx="207" cy="81"/>
            </a:xfrm>
            <a:custGeom>
              <a:avLst/>
              <a:gdLst/>
              <a:ahLst/>
              <a:cxnLst/>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ln>
          </p:spPr>
          <p:txBody>
            <a:bodyPr/>
            <a:p>
              <a:endParaRPr lang="zh-CN" altLang="en-US"/>
            </a:p>
          </p:txBody>
        </p:sp>
        <p:sp>
          <p:nvSpPr>
            <p:cNvPr id="13476" name="任意多边形 13475"/>
            <p:cNvSpPr>
              <a:spLocks noEditPoints="1"/>
            </p:cNvSpPr>
            <p:nvPr userDrawn="1"/>
          </p:nvSpPr>
          <p:spPr>
            <a:xfrm>
              <a:off x="96" y="2789"/>
              <a:ext cx="1062" cy="976"/>
            </a:xfrm>
            <a:custGeom>
              <a:avLst/>
              <a:gdLst/>
              <a:ahLst/>
              <a:cxnLst/>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ln>
          </p:spPr>
          <p:txBody>
            <a:bodyPr/>
            <a:p>
              <a:endParaRPr lang="zh-CN" altLang="en-US"/>
            </a:p>
          </p:txBody>
        </p:sp>
        <p:sp>
          <p:nvSpPr>
            <p:cNvPr id="13477" name="任意多边形 13476"/>
            <p:cNvSpPr/>
            <p:nvPr userDrawn="1"/>
          </p:nvSpPr>
          <p:spPr>
            <a:xfrm>
              <a:off x="348" y="3254"/>
              <a:ext cx="86" cy="102"/>
            </a:xfrm>
            <a:custGeom>
              <a:avLst/>
              <a:gdLst/>
              <a:ahLst/>
              <a:cxnLst/>
              <a:pathLst>
                <a:path w="17" h="20">
                  <a:moveTo>
                    <a:pt x="14" y="5"/>
                  </a:moveTo>
                  <a:cubicBezTo>
                    <a:pt x="13" y="0"/>
                    <a:pt x="0" y="8"/>
                    <a:pt x="9" y="20"/>
                  </a:cubicBezTo>
                  <a:cubicBezTo>
                    <a:pt x="9" y="20"/>
                    <a:pt x="17" y="17"/>
                    <a:pt x="14" y="5"/>
                  </a:cubicBezTo>
                  <a:close/>
                </a:path>
              </a:pathLst>
            </a:custGeom>
            <a:solidFill>
              <a:schemeClr val="accent2"/>
            </a:solidFill>
            <a:ln w="0">
              <a:noFill/>
            </a:ln>
          </p:spPr>
          <p:txBody>
            <a:bodyPr/>
            <a:p>
              <a:endParaRPr lang="zh-CN" altLang="en-US"/>
            </a:p>
          </p:txBody>
        </p:sp>
        <p:sp>
          <p:nvSpPr>
            <p:cNvPr id="13478" name="任意多边形 13477"/>
            <p:cNvSpPr/>
            <p:nvPr userDrawn="1"/>
          </p:nvSpPr>
          <p:spPr>
            <a:xfrm>
              <a:off x="267" y="3295"/>
              <a:ext cx="76" cy="136"/>
            </a:xfrm>
            <a:custGeom>
              <a:avLst/>
              <a:gdLst/>
              <a:ahLst/>
              <a:cxnLst/>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ln>
          </p:spPr>
          <p:txBody>
            <a:bodyPr/>
            <a:p>
              <a:endParaRPr lang="zh-CN" altLang="en-US"/>
            </a:p>
          </p:txBody>
        </p:sp>
        <p:sp>
          <p:nvSpPr>
            <p:cNvPr id="13479" name="任意多边形 13478"/>
            <p:cNvSpPr/>
            <p:nvPr userDrawn="1"/>
          </p:nvSpPr>
          <p:spPr>
            <a:xfrm>
              <a:off x="222" y="3022"/>
              <a:ext cx="243" cy="116"/>
            </a:xfrm>
            <a:custGeom>
              <a:avLst/>
              <a:gdLst/>
              <a:ahLst/>
              <a:cxnLst/>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ln>
          </p:spPr>
          <p:txBody>
            <a:bodyPr/>
            <a:p>
              <a:endParaRPr lang="zh-CN" altLang="en-US"/>
            </a:p>
          </p:txBody>
        </p:sp>
        <p:sp>
          <p:nvSpPr>
            <p:cNvPr id="13480" name="任意多边形 13479"/>
            <p:cNvSpPr/>
            <p:nvPr userDrawn="1"/>
          </p:nvSpPr>
          <p:spPr>
            <a:xfrm>
              <a:off x="500" y="3345"/>
              <a:ext cx="177" cy="187"/>
            </a:xfrm>
            <a:custGeom>
              <a:avLst/>
              <a:gdLst/>
              <a:ahLst/>
              <a:cxnLst/>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ln>
          </p:spPr>
          <p:txBody>
            <a:bodyPr/>
            <a:p>
              <a:endParaRPr lang="zh-CN" altLang="en-US"/>
            </a:p>
          </p:txBody>
        </p:sp>
        <p:sp>
          <p:nvSpPr>
            <p:cNvPr id="13481" name="任意多边形 13480"/>
            <p:cNvSpPr/>
            <p:nvPr userDrawn="1"/>
          </p:nvSpPr>
          <p:spPr>
            <a:xfrm>
              <a:off x="905" y="3158"/>
              <a:ext cx="177" cy="36"/>
            </a:xfrm>
            <a:custGeom>
              <a:avLst/>
              <a:gdLst/>
              <a:ahLst/>
              <a:cxnLst/>
              <a:pathLst>
                <a:path w="35" h="7">
                  <a:moveTo>
                    <a:pt x="5" y="0"/>
                  </a:moveTo>
                  <a:cubicBezTo>
                    <a:pt x="0" y="0"/>
                    <a:pt x="7" y="7"/>
                    <a:pt x="14" y="5"/>
                  </a:cubicBezTo>
                  <a:cubicBezTo>
                    <a:pt x="35" y="1"/>
                    <a:pt x="5" y="0"/>
                    <a:pt x="5" y="0"/>
                  </a:cubicBezTo>
                  <a:close/>
                </a:path>
              </a:pathLst>
            </a:custGeom>
            <a:solidFill>
              <a:schemeClr val="accent2"/>
            </a:solidFill>
            <a:ln w="0">
              <a:noFill/>
            </a:ln>
          </p:spPr>
          <p:txBody>
            <a:bodyPr/>
            <a:p>
              <a:endParaRPr lang="zh-CN" altLang="en-US"/>
            </a:p>
          </p:txBody>
        </p:sp>
        <p:sp>
          <p:nvSpPr>
            <p:cNvPr id="13482" name="任意多边形 13481"/>
            <p:cNvSpPr/>
            <p:nvPr userDrawn="1"/>
          </p:nvSpPr>
          <p:spPr>
            <a:xfrm>
              <a:off x="965" y="3153"/>
              <a:ext cx="137" cy="81"/>
            </a:xfrm>
            <a:custGeom>
              <a:avLst/>
              <a:gdLst/>
              <a:ahLst/>
              <a:cxnLst/>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ln>
          </p:spPr>
          <p:txBody>
            <a:bodyPr/>
            <a:p>
              <a:endParaRPr lang="zh-CN" altLang="en-US"/>
            </a:p>
          </p:txBody>
        </p:sp>
        <p:sp>
          <p:nvSpPr>
            <p:cNvPr id="13483" name="任意多边形 13482"/>
            <p:cNvSpPr/>
            <p:nvPr userDrawn="1"/>
          </p:nvSpPr>
          <p:spPr>
            <a:xfrm>
              <a:off x="960" y="3204"/>
              <a:ext cx="177" cy="86"/>
            </a:xfrm>
            <a:custGeom>
              <a:avLst/>
              <a:gdLst/>
              <a:ahLst/>
              <a:cxnLst/>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ln>
          </p:spPr>
          <p:txBody>
            <a:bodyPr/>
            <a:p>
              <a:endParaRPr lang="zh-CN" altLang="en-US"/>
            </a:p>
          </p:txBody>
        </p:sp>
        <p:sp>
          <p:nvSpPr>
            <p:cNvPr id="13484" name="任意多边形 13483"/>
            <p:cNvSpPr/>
            <p:nvPr userDrawn="1"/>
          </p:nvSpPr>
          <p:spPr>
            <a:xfrm>
              <a:off x="844" y="3285"/>
              <a:ext cx="248" cy="60"/>
            </a:xfrm>
            <a:custGeom>
              <a:avLst/>
              <a:gdLst/>
              <a:ahLst/>
              <a:cxnLst/>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ln>
          </p:spPr>
          <p:txBody>
            <a:bodyPr/>
            <a:p>
              <a:endParaRPr lang="zh-CN" altLang="en-US"/>
            </a:p>
          </p:txBody>
        </p:sp>
        <p:sp>
          <p:nvSpPr>
            <p:cNvPr id="13485" name="任意多边形 13484"/>
            <p:cNvSpPr/>
            <p:nvPr userDrawn="1"/>
          </p:nvSpPr>
          <p:spPr>
            <a:xfrm>
              <a:off x="869" y="3340"/>
              <a:ext cx="203" cy="56"/>
            </a:xfrm>
            <a:custGeom>
              <a:avLst/>
              <a:gdLst/>
              <a:ahLst/>
              <a:cxnLst/>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ln>
          </p:spPr>
          <p:txBody>
            <a:bodyPr/>
            <a:p>
              <a:endParaRPr lang="zh-CN" altLang="en-US"/>
            </a:p>
          </p:txBody>
        </p:sp>
        <p:sp>
          <p:nvSpPr>
            <p:cNvPr id="13486" name="任意多边形 13485"/>
            <p:cNvSpPr/>
            <p:nvPr userDrawn="1"/>
          </p:nvSpPr>
          <p:spPr>
            <a:xfrm>
              <a:off x="859" y="3386"/>
              <a:ext cx="207" cy="172"/>
            </a:xfrm>
            <a:custGeom>
              <a:avLst/>
              <a:gdLst/>
              <a:ahLst/>
              <a:cxnLst/>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ln>
          </p:spPr>
          <p:txBody>
            <a:bodyPr/>
            <a:p>
              <a:endParaRPr lang="zh-CN" altLang="en-US"/>
            </a:p>
          </p:txBody>
        </p:sp>
        <p:sp>
          <p:nvSpPr>
            <p:cNvPr id="13487" name="任意多边形 13486"/>
            <p:cNvSpPr/>
            <p:nvPr userDrawn="1"/>
          </p:nvSpPr>
          <p:spPr>
            <a:xfrm>
              <a:off x="996" y="3305"/>
              <a:ext cx="126" cy="318"/>
            </a:xfrm>
            <a:custGeom>
              <a:avLst/>
              <a:gdLst/>
              <a:ahLst/>
              <a:cxnLst/>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ln>
          </p:spPr>
          <p:txBody>
            <a:bodyPr/>
            <a:p>
              <a:endParaRPr lang="zh-CN" altLang="en-US"/>
            </a:p>
          </p:txBody>
        </p:sp>
      </p:grpSp>
      <p:grpSp>
        <p:nvGrpSpPr>
          <p:cNvPr id="13488" name="组合 13487"/>
          <p:cNvGrpSpPr/>
          <p:nvPr/>
        </p:nvGrpSpPr>
        <p:grpSpPr>
          <a:xfrm>
            <a:off x="1066800" y="5562600"/>
            <a:ext cx="533400" cy="492125"/>
            <a:chOff x="96" y="2784"/>
            <a:chExt cx="1062" cy="981"/>
          </a:xfrm>
        </p:grpSpPr>
        <p:sp>
          <p:nvSpPr>
            <p:cNvPr id="13489" name="任意多边形 13488"/>
            <p:cNvSpPr/>
            <p:nvPr userDrawn="1"/>
          </p:nvSpPr>
          <p:spPr>
            <a:xfrm>
              <a:off x="121" y="2784"/>
              <a:ext cx="207" cy="81"/>
            </a:xfrm>
            <a:custGeom>
              <a:avLst/>
              <a:gdLst/>
              <a:ahLst/>
              <a:cxnLst/>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ln>
          </p:spPr>
          <p:txBody>
            <a:bodyPr/>
            <a:p>
              <a:endParaRPr lang="zh-CN" altLang="en-US"/>
            </a:p>
          </p:txBody>
        </p:sp>
        <p:sp>
          <p:nvSpPr>
            <p:cNvPr id="13490" name="任意多边形 13489"/>
            <p:cNvSpPr>
              <a:spLocks noEditPoints="1"/>
            </p:cNvSpPr>
            <p:nvPr userDrawn="1"/>
          </p:nvSpPr>
          <p:spPr>
            <a:xfrm>
              <a:off x="96" y="2789"/>
              <a:ext cx="1062" cy="976"/>
            </a:xfrm>
            <a:custGeom>
              <a:avLst/>
              <a:gdLst/>
              <a:ahLst/>
              <a:cxnLst/>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ln>
          </p:spPr>
          <p:txBody>
            <a:bodyPr/>
            <a:p>
              <a:endParaRPr lang="zh-CN" altLang="en-US"/>
            </a:p>
          </p:txBody>
        </p:sp>
        <p:sp>
          <p:nvSpPr>
            <p:cNvPr id="13491" name="任意多边形 13490"/>
            <p:cNvSpPr/>
            <p:nvPr userDrawn="1"/>
          </p:nvSpPr>
          <p:spPr>
            <a:xfrm>
              <a:off x="348" y="3254"/>
              <a:ext cx="86" cy="102"/>
            </a:xfrm>
            <a:custGeom>
              <a:avLst/>
              <a:gdLst/>
              <a:ahLst/>
              <a:cxnLst/>
              <a:pathLst>
                <a:path w="17" h="20">
                  <a:moveTo>
                    <a:pt x="14" y="5"/>
                  </a:moveTo>
                  <a:cubicBezTo>
                    <a:pt x="13" y="0"/>
                    <a:pt x="0" y="8"/>
                    <a:pt x="9" y="20"/>
                  </a:cubicBezTo>
                  <a:cubicBezTo>
                    <a:pt x="9" y="20"/>
                    <a:pt x="17" y="17"/>
                    <a:pt x="14" y="5"/>
                  </a:cubicBezTo>
                  <a:close/>
                </a:path>
              </a:pathLst>
            </a:custGeom>
            <a:solidFill>
              <a:schemeClr val="accent2"/>
            </a:solidFill>
            <a:ln w="0">
              <a:noFill/>
            </a:ln>
          </p:spPr>
          <p:txBody>
            <a:bodyPr/>
            <a:p>
              <a:endParaRPr lang="zh-CN" altLang="en-US"/>
            </a:p>
          </p:txBody>
        </p:sp>
        <p:sp>
          <p:nvSpPr>
            <p:cNvPr id="13492" name="任意多边形 13491"/>
            <p:cNvSpPr/>
            <p:nvPr userDrawn="1"/>
          </p:nvSpPr>
          <p:spPr>
            <a:xfrm>
              <a:off x="267" y="3295"/>
              <a:ext cx="76" cy="136"/>
            </a:xfrm>
            <a:custGeom>
              <a:avLst/>
              <a:gdLst/>
              <a:ahLst/>
              <a:cxnLst/>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ln>
          </p:spPr>
          <p:txBody>
            <a:bodyPr/>
            <a:p>
              <a:endParaRPr lang="zh-CN" altLang="en-US"/>
            </a:p>
          </p:txBody>
        </p:sp>
        <p:sp>
          <p:nvSpPr>
            <p:cNvPr id="13493" name="任意多边形 13492"/>
            <p:cNvSpPr/>
            <p:nvPr userDrawn="1"/>
          </p:nvSpPr>
          <p:spPr>
            <a:xfrm>
              <a:off x="222" y="3022"/>
              <a:ext cx="243" cy="116"/>
            </a:xfrm>
            <a:custGeom>
              <a:avLst/>
              <a:gdLst/>
              <a:ahLst/>
              <a:cxnLst/>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ln>
          </p:spPr>
          <p:txBody>
            <a:bodyPr/>
            <a:p>
              <a:endParaRPr lang="zh-CN" altLang="en-US"/>
            </a:p>
          </p:txBody>
        </p:sp>
        <p:sp>
          <p:nvSpPr>
            <p:cNvPr id="13494" name="任意多边形 13493"/>
            <p:cNvSpPr/>
            <p:nvPr userDrawn="1"/>
          </p:nvSpPr>
          <p:spPr>
            <a:xfrm>
              <a:off x="500" y="3345"/>
              <a:ext cx="177" cy="187"/>
            </a:xfrm>
            <a:custGeom>
              <a:avLst/>
              <a:gdLst/>
              <a:ahLst/>
              <a:cxnLst/>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ln>
          </p:spPr>
          <p:txBody>
            <a:bodyPr/>
            <a:p>
              <a:endParaRPr lang="zh-CN" altLang="en-US"/>
            </a:p>
          </p:txBody>
        </p:sp>
        <p:sp>
          <p:nvSpPr>
            <p:cNvPr id="13495" name="任意多边形 13494"/>
            <p:cNvSpPr/>
            <p:nvPr userDrawn="1"/>
          </p:nvSpPr>
          <p:spPr>
            <a:xfrm>
              <a:off x="905" y="3158"/>
              <a:ext cx="177" cy="36"/>
            </a:xfrm>
            <a:custGeom>
              <a:avLst/>
              <a:gdLst/>
              <a:ahLst/>
              <a:cxnLst/>
              <a:pathLst>
                <a:path w="35" h="7">
                  <a:moveTo>
                    <a:pt x="5" y="0"/>
                  </a:moveTo>
                  <a:cubicBezTo>
                    <a:pt x="0" y="0"/>
                    <a:pt x="7" y="7"/>
                    <a:pt x="14" y="5"/>
                  </a:cubicBezTo>
                  <a:cubicBezTo>
                    <a:pt x="35" y="1"/>
                    <a:pt x="5" y="0"/>
                    <a:pt x="5" y="0"/>
                  </a:cubicBezTo>
                  <a:close/>
                </a:path>
              </a:pathLst>
            </a:custGeom>
            <a:solidFill>
              <a:schemeClr val="accent2"/>
            </a:solidFill>
            <a:ln w="0">
              <a:noFill/>
            </a:ln>
          </p:spPr>
          <p:txBody>
            <a:bodyPr/>
            <a:p>
              <a:endParaRPr lang="zh-CN" altLang="en-US"/>
            </a:p>
          </p:txBody>
        </p:sp>
        <p:sp>
          <p:nvSpPr>
            <p:cNvPr id="13496" name="任意多边形 13495"/>
            <p:cNvSpPr/>
            <p:nvPr userDrawn="1"/>
          </p:nvSpPr>
          <p:spPr>
            <a:xfrm>
              <a:off x="965" y="3153"/>
              <a:ext cx="137" cy="81"/>
            </a:xfrm>
            <a:custGeom>
              <a:avLst/>
              <a:gdLst/>
              <a:ahLst/>
              <a:cxnLst/>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ln>
          </p:spPr>
          <p:txBody>
            <a:bodyPr/>
            <a:p>
              <a:endParaRPr lang="zh-CN" altLang="en-US"/>
            </a:p>
          </p:txBody>
        </p:sp>
        <p:sp>
          <p:nvSpPr>
            <p:cNvPr id="13497" name="任意多边形 13496"/>
            <p:cNvSpPr/>
            <p:nvPr userDrawn="1"/>
          </p:nvSpPr>
          <p:spPr>
            <a:xfrm>
              <a:off x="960" y="3204"/>
              <a:ext cx="177" cy="86"/>
            </a:xfrm>
            <a:custGeom>
              <a:avLst/>
              <a:gdLst/>
              <a:ahLst/>
              <a:cxnLst/>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ln>
          </p:spPr>
          <p:txBody>
            <a:bodyPr/>
            <a:p>
              <a:endParaRPr lang="zh-CN" altLang="en-US"/>
            </a:p>
          </p:txBody>
        </p:sp>
        <p:sp>
          <p:nvSpPr>
            <p:cNvPr id="13498" name="任意多边形 13497"/>
            <p:cNvSpPr/>
            <p:nvPr userDrawn="1"/>
          </p:nvSpPr>
          <p:spPr>
            <a:xfrm>
              <a:off x="844" y="3285"/>
              <a:ext cx="248" cy="60"/>
            </a:xfrm>
            <a:custGeom>
              <a:avLst/>
              <a:gdLst/>
              <a:ahLst/>
              <a:cxnLst/>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ln>
          </p:spPr>
          <p:txBody>
            <a:bodyPr/>
            <a:p>
              <a:endParaRPr lang="zh-CN" altLang="en-US"/>
            </a:p>
          </p:txBody>
        </p:sp>
        <p:sp>
          <p:nvSpPr>
            <p:cNvPr id="13499" name="任意多边形 13498"/>
            <p:cNvSpPr/>
            <p:nvPr userDrawn="1"/>
          </p:nvSpPr>
          <p:spPr>
            <a:xfrm>
              <a:off x="869" y="3340"/>
              <a:ext cx="203" cy="56"/>
            </a:xfrm>
            <a:custGeom>
              <a:avLst/>
              <a:gdLst/>
              <a:ahLst/>
              <a:cxnLst/>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ln>
          </p:spPr>
          <p:txBody>
            <a:bodyPr/>
            <a:p>
              <a:endParaRPr lang="zh-CN" altLang="en-US"/>
            </a:p>
          </p:txBody>
        </p:sp>
        <p:sp>
          <p:nvSpPr>
            <p:cNvPr id="13500" name="任意多边形 13499"/>
            <p:cNvSpPr/>
            <p:nvPr userDrawn="1"/>
          </p:nvSpPr>
          <p:spPr>
            <a:xfrm>
              <a:off x="859" y="3386"/>
              <a:ext cx="207" cy="172"/>
            </a:xfrm>
            <a:custGeom>
              <a:avLst/>
              <a:gdLst/>
              <a:ahLst/>
              <a:cxnLst/>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ln>
          </p:spPr>
          <p:txBody>
            <a:bodyPr/>
            <a:p>
              <a:endParaRPr lang="zh-CN" altLang="en-US"/>
            </a:p>
          </p:txBody>
        </p:sp>
        <p:sp>
          <p:nvSpPr>
            <p:cNvPr id="13501" name="任意多边形 13500"/>
            <p:cNvSpPr/>
            <p:nvPr userDrawn="1"/>
          </p:nvSpPr>
          <p:spPr>
            <a:xfrm>
              <a:off x="996" y="3305"/>
              <a:ext cx="126" cy="318"/>
            </a:xfrm>
            <a:custGeom>
              <a:avLst/>
              <a:gdLst/>
              <a:ahLst/>
              <a:cxnLst/>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ln>
          </p:spPr>
          <p:txBody>
            <a:bodyPr/>
            <a:p>
              <a:endParaRPr lang="zh-CN" altLang="en-US"/>
            </a:p>
          </p:txBody>
        </p:sp>
      </p:grpSp>
      <p:grpSp>
        <p:nvGrpSpPr>
          <p:cNvPr id="13502" name="组合 13501"/>
          <p:cNvGrpSpPr/>
          <p:nvPr/>
        </p:nvGrpSpPr>
        <p:grpSpPr>
          <a:xfrm>
            <a:off x="381000" y="3962400"/>
            <a:ext cx="533400" cy="492125"/>
            <a:chOff x="96" y="2784"/>
            <a:chExt cx="1062" cy="981"/>
          </a:xfrm>
        </p:grpSpPr>
        <p:sp>
          <p:nvSpPr>
            <p:cNvPr id="13503" name="任意多边形 13502"/>
            <p:cNvSpPr/>
            <p:nvPr userDrawn="1"/>
          </p:nvSpPr>
          <p:spPr>
            <a:xfrm>
              <a:off x="121" y="2784"/>
              <a:ext cx="207" cy="81"/>
            </a:xfrm>
            <a:custGeom>
              <a:avLst/>
              <a:gdLst/>
              <a:ahLst/>
              <a:cxnLst/>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ln>
          </p:spPr>
          <p:txBody>
            <a:bodyPr/>
            <a:p>
              <a:endParaRPr lang="zh-CN" altLang="en-US"/>
            </a:p>
          </p:txBody>
        </p:sp>
        <p:sp>
          <p:nvSpPr>
            <p:cNvPr id="13504" name="任意多边形 13503"/>
            <p:cNvSpPr>
              <a:spLocks noEditPoints="1"/>
            </p:cNvSpPr>
            <p:nvPr userDrawn="1"/>
          </p:nvSpPr>
          <p:spPr>
            <a:xfrm>
              <a:off x="96" y="2789"/>
              <a:ext cx="1062" cy="976"/>
            </a:xfrm>
            <a:custGeom>
              <a:avLst/>
              <a:gdLst/>
              <a:ahLst/>
              <a:cxnLst/>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ln>
          </p:spPr>
          <p:txBody>
            <a:bodyPr/>
            <a:p>
              <a:endParaRPr lang="zh-CN" altLang="en-US"/>
            </a:p>
          </p:txBody>
        </p:sp>
        <p:sp>
          <p:nvSpPr>
            <p:cNvPr id="13505" name="任意多边形 13504"/>
            <p:cNvSpPr/>
            <p:nvPr userDrawn="1"/>
          </p:nvSpPr>
          <p:spPr>
            <a:xfrm>
              <a:off x="348" y="3254"/>
              <a:ext cx="86" cy="102"/>
            </a:xfrm>
            <a:custGeom>
              <a:avLst/>
              <a:gdLst/>
              <a:ahLst/>
              <a:cxnLst/>
              <a:pathLst>
                <a:path w="17" h="20">
                  <a:moveTo>
                    <a:pt x="14" y="5"/>
                  </a:moveTo>
                  <a:cubicBezTo>
                    <a:pt x="13" y="0"/>
                    <a:pt x="0" y="8"/>
                    <a:pt x="9" y="20"/>
                  </a:cubicBezTo>
                  <a:cubicBezTo>
                    <a:pt x="9" y="20"/>
                    <a:pt x="17" y="17"/>
                    <a:pt x="14" y="5"/>
                  </a:cubicBezTo>
                  <a:close/>
                </a:path>
              </a:pathLst>
            </a:custGeom>
            <a:solidFill>
              <a:schemeClr val="accent2"/>
            </a:solidFill>
            <a:ln w="0">
              <a:noFill/>
            </a:ln>
          </p:spPr>
          <p:txBody>
            <a:bodyPr/>
            <a:p>
              <a:endParaRPr lang="zh-CN" altLang="en-US"/>
            </a:p>
          </p:txBody>
        </p:sp>
        <p:sp>
          <p:nvSpPr>
            <p:cNvPr id="13506" name="任意多边形 13505"/>
            <p:cNvSpPr/>
            <p:nvPr userDrawn="1"/>
          </p:nvSpPr>
          <p:spPr>
            <a:xfrm>
              <a:off x="267" y="3295"/>
              <a:ext cx="76" cy="136"/>
            </a:xfrm>
            <a:custGeom>
              <a:avLst/>
              <a:gdLst/>
              <a:ahLst/>
              <a:cxnLst/>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ln>
          </p:spPr>
          <p:txBody>
            <a:bodyPr/>
            <a:p>
              <a:endParaRPr lang="zh-CN" altLang="en-US"/>
            </a:p>
          </p:txBody>
        </p:sp>
        <p:sp>
          <p:nvSpPr>
            <p:cNvPr id="13507" name="任意多边形 13506"/>
            <p:cNvSpPr/>
            <p:nvPr userDrawn="1"/>
          </p:nvSpPr>
          <p:spPr>
            <a:xfrm>
              <a:off x="222" y="3022"/>
              <a:ext cx="243" cy="116"/>
            </a:xfrm>
            <a:custGeom>
              <a:avLst/>
              <a:gdLst/>
              <a:ahLst/>
              <a:cxnLst/>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ln>
          </p:spPr>
          <p:txBody>
            <a:bodyPr/>
            <a:p>
              <a:endParaRPr lang="zh-CN" altLang="en-US"/>
            </a:p>
          </p:txBody>
        </p:sp>
        <p:sp>
          <p:nvSpPr>
            <p:cNvPr id="13508" name="任意多边形 13507"/>
            <p:cNvSpPr/>
            <p:nvPr userDrawn="1"/>
          </p:nvSpPr>
          <p:spPr>
            <a:xfrm>
              <a:off x="500" y="3345"/>
              <a:ext cx="177" cy="187"/>
            </a:xfrm>
            <a:custGeom>
              <a:avLst/>
              <a:gdLst/>
              <a:ahLst/>
              <a:cxnLst/>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ln>
          </p:spPr>
          <p:txBody>
            <a:bodyPr/>
            <a:p>
              <a:endParaRPr lang="zh-CN" altLang="en-US"/>
            </a:p>
          </p:txBody>
        </p:sp>
        <p:sp>
          <p:nvSpPr>
            <p:cNvPr id="13509" name="任意多边形 13508"/>
            <p:cNvSpPr/>
            <p:nvPr userDrawn="1"/>
          </p:nvSpPr>
          <p:spPr>
            <a:xfrm>
              <a:off x="905" y="3158"/>
              <a:ext cx="177" cy="36"/>
            </a:xfrm>
            <a:custGeom>
              <a:avLst/>
              <a:gdLst/>
              <a:ahLst/>
              <a:cxnLst/>
              <a:pathLst>
                <a:path w="35" h="7">
                  <a:moveTo>
                    <a:pt x="5" y="0"/>
                  </a:moveTo>
                  <a:cubicBezTo>
                    <a:pt x="0" y="0"/>
                    <a:pt x="7" y="7"/>
                    <a:pt x="14" y="5"/>
                  </a:cubicBezTo>
                  <a:cubicBezTo>
                    <a:pt x="35" y="1"/>
                    <a:pt x="5" y="0"/>
                    <a:pt x="5" y="0"/>
                  </a:cubicBezTo>
                  <a:close/>
                </a:path>
              </a:pathLst>
            </a:custGeom>
            <a:solidFill>
              <a:schemeClr val="accent2"/>
            </a:solidFill>
            <a:ln w="0">
              <a:noFill/>
            </a:ln>
          </p:spPr>
          <p:txBody>
            <a:bodyPr/>
            <a:p>
              <a:endParaRPr lang="zh-CN" altLang="en-US"/>
            </a:p>
          </p:txBody>
        </p:sp>
        <p:sp>
          <p:nvSpPr>
            <p:cNvPr id="13510" name="任意多边形 13509"/>
            <p:cNvSpPr/>
            <p:nvPr userDrawn="1"/>
          </p:nvSpPr>
          <p:spPr>
            <a:xfrm>
              <a:off x="965" y="3153"/>
              <a:ext cx="137" cy="81"/>
            </a:xfrm>
            <a:custGeom>
              <a:avLst/>
              <a:gdLst/>
              <a:ahLst/>
              <a:cxnLst/>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ln>
          </p:spPr>
          <p:txBody>
            <a:bodyPr/>
            <a:p>
              <a:endParaRPr lang="zh-CN" altLang="en-US"/>
            </a:p>
          </p:txBody>
        </p:sp>
        <p:sp>
          <p:nvSpPr>
            <p:cNvPr id="13511" name="任意多边形 13510"/>
            <p:cNvSpPr/>
            <p:nvPr userDrawn="1"/>
          </p:nvSpPr>
          <p:spPr>
            <a:xfrm>
              <a:off x="960" y="3204"/>
              <a:ext cx="177" cy="86"/>
            </a:xfrm>
            <a:custGeom>
              <a:avLst/>
              <a:gdLst/>
              <a:ahLst/>
              <a:cxnLst/>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ln>
          </p:spPr>
          <p:txBody>
            <a:bodyPr/>
            <a:p>
              <a:endParaRPr lang="zh-CN" altLang="en-US"/>
            </a:p>
          </p:txBody>
        </p:sp>
        <p:sp>
          <p:nvSpPr>
            <p:cNvPr id="13512" name="任意多边形 13511"/>
            <p:cNvSpPr/>
            <p:nvPr userDrawn="1"/>
          </p:nvSpPr>
          <p:spPr>
            <a:xfrm>
              <a:off x="844" y="3285"/>
              <a:ext cx="248" cy="60"/>
            </a:xfrm>
            <a:custGeom>
              <a:avLst/>
              <a:gdLst/>
              <a:ahLst/>
              <a:cxnLst/>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ln>
          </p:spPr>
          <p:txBody>
            <a:bodyPr/>
            <a:p>
              <a:endParaRPr lang="zh-CN" altLang="en-US"/>
            </a:p>
          </p:txBody>
        </p:sp>
        <p:sp>
          <p:nvSpPr>
            <p:cNvPr id="13513" name="任意多边形 13512"/>
            <p:cNvSpPr/>
            <p:nvPr userDrawn="1"/>
          </p:nvSpPr>
          <p:spPr>
            <a:xfrm>
              <a:off x="869" y="3340"/>
              <a:ext cx="203" cy="56"/>
            </a:xfrm>
            <a:custGeom>
              <a:avLst/>
              <a:gdLst/>
              <a:ahLst/>
              <a:cxnLst/>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ln>
          </p:spPr>
          <p:txBody>
            <a:bodyPr/>
            <a:p>
              <a:endParaRPr lang="zh-CN" altLang="en-US"/>
            </a:p>
          </p:txBody>
        </p:sp>
        <p:sp>
          <p:nvSpPr>
            <p:cNvPr id="13514" name="任意多边形 13513"/>
            <p:cNvSpPr/>
            <p:nvPr userDrawn="1"/>
          </p:nvSpPr>
          <p:spPr>
            <a:xfrm>
              <a:off x="859" y="3386"/>
              <a:ext cx="207" cy="172"/>
            </a:xfrm>
            <a:custGeom>
              <a:avLst/>
              <a:gdLst/>
              <a:ahLst/>
              <a:cxnLst/>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ln>
          </p:spPr>
          <p:txBody>
            <a:bodyPr/>
            <a:p>
              <a:endParaRPr lang="zh-CN" altLang="en-US"/>
            </a:p>
          </p:txBody>
        </p:sp>
        <p:sp>
          <p:nvSpPr>
            <p:cNvPr id="13515" name="任意多边形 13514"/>
            <p:cNvSpPr/>
            <p:nvPr userDrawn="1"/>
          </p:nvSpPr>
          <p:spPr>
            <a:xfrm>
              <a:off x="996" y="3305"/>
              <a:ext cx="126" cy="318"/>
            </a:xfrm>
            <a:custGeom>
              <a:avLst/>
              <a:gdLst/>
              <a:ahLst/>
              <a:cxnLst/>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ln>
          </p:spPr>
          <p:txBody>
            <a:bodyPr/>
            <a:p>
              <a:endParaRPr lang="zh-CN" altLang="en-US"/>
            </a:p>
          </p:txBody>
        </p:sp>
      </p:grpSp>
      <p:grpSp>
        <p:nvGrpSpPr>
          <p:cNvPr id="13516" name="组合 13515"/>
          <p:cNvGrpSpPr/>
          <p:nvPr/>
        </p:nvGrpSpPr>
        <p:grpSpPr>
          <a:xfrm>
            <a:off x="381000" y="5070475"/>
            <a:ext cx="533400" cy="492125"/>
            <a:chOff x="96" y="2784"/>
            <a:chExt cx="1062" cy="981"/>
          </a:xfrm>
        </p:grpSpPr>
        <p:sp>
          <p:nvSpPr>
            <p:cNvPr id="13517" name="任意多边形 13516"/>
            <p:cNvSpPr/>
            <p:nvPr userDrawn="1"/>
          </p:nvSpPr>
          <p:spPr>
            <a:xfrm>
              <a:off x="121" y="2784"/>
              <a:ext cx="207" cy="81"/>
            </a:xfrm>
            <a:custGeom>
              <a:avLst/>
              <a:gdLst/>
              <a:ahLst/>
              <a:cxnLst/>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ln>
          </p:spPr>
          <p:txBody>
            <a:bodyPr/>
            <a:p>
              <a:endParaRPr lang="zh-CN" altLang="en-US"/>
            </a:p>
          </p:txBody>
        </p:sp>
        <p:sp>
          <p:nvSpPr>
            <p:cNvPr id="13518" name="任意多边形 13517"/>
            <p:cNvSpPr>
              <a:spLocks noEditPoints="1"/>
            </p:cNvSpPr>
            <p:nvPr userDrawn="1"/>
          </p:nvSpPr>
          <p:spPr>
            <a:xfrm>
              <a:off x="96" y="2789"/>
              <a:ext cx="1062" cy="976"/>
            </a:xfrm>
            <a:custGeom>
              <a:avLst/>
              <a:gdLst/>
              <a:ahLst/>
              <a:cxnLst/>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ln>
          </p:spPr>
          <p:txBody>
            <a:bodyPr/>
            <a:p>
              <a:endParaRPr lang="zh-CN" altLang="en-US"/>
            </a:p>
          </p:txBody>
        </p:sp>
        <p:sp>
          <p:nvSpPr>
            <p:cNvPr id="13519" name="任意多边形 13518"/>
            <p:cNvSpPr/>
            <p:nvPr userDrawn="1"/>
          </p:nvSpPr>
          <p:spPr>
            <a:xfrm>
              <a:off x="348" y="3254"/>
              <a:ext cx="86" cy="102"/>
            </a:xfrm>
            <a:custGeom>
              <a:avLst/>
              <a:gdLst/>
              <a:ahLst/>
              <a:cxnLst/>
              <a:pathLst>
                <a:path w="17" h="20">
                  <a:moveTo>
                    <a:pt x="14" y="5"/>
                  </a:moveTo>
                  <a:cubicBezTo>
                    <a:pt x="13" y="0"/>
                    <a:pt x="0" y="8"/>
                    <a:pt x="9" y="20"/>
                  </a:cubicBezTo>
                  <a:cubicBezTo>
                    <a:pt x="9" y="20"/>
                    <a:pt x="17" y="17"/>
                    <a:pt x="14" y="5"/>
                  </a:cubicBezTo>
                  <a:close/>
                </a:path>
              </a:pathLst>
            </a:custGeom>
            <a:solidFill>
              <a:schemeClr val="accent2"/>
            </a:solidFill>
            <a:ln w="0">
              <a:noFill/>
            </a:ln>
          </p:spPr>
          <p:txBody>
            <a:bodyPr/>
            <a:p>
              <a:endParaRPr lang="zh-CN" altLang="en-US"/>
            </a:p>
          </p:txBody>
        </p:sp>
        <p:sp>
          <p:nvSpPr>
            <p:cNvPr id="13520" name="任意多边形 13519"/>
            <p:cNvSpPr/>
            <p:nvPr userDrawn="1"/>
          </p:nvSpPr>
          <p:spPr>
            <a:xfrm>
              <a:off x="267" y="3295"/>
              <a:ext cx="76" cy="136"/>
            </a:xfrm>
            <a:custGeom>
              <a:avLst/>
              <a:gdLst/>
              <a:ahLst/>
              <a:cxnLst/>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ln>
          </p:spPr>
          <p:txBody>
            <a:bodyPr/>
            <a:p>
              <a:endParaRPr lang="zh-CN" altLang="en-US"/>
            </a:p>
          </p:txBody>
        </p:sp>
        <p:sp>
          <p:nvSpPr>
            <p:cNvPr id="13521" name="任意多边形 13520"/>
            <p:cNvSpPr/>
            <p:nvPr userDrawn="1"/>
          </p:nvSpPr>
          <p:spPr>
            <a:xfrm>
              <a:off x="222" y="3022"/>
              <a:ext cx="243" cy="116"/>
            </a:xfrm>
            <a:custGeom>
              <a:avLst/>
              <a:gdLst/>
              <a:ahLst/>
              <a:cxnLst/>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ln>
          </p:spPr>
          <p:txBody>
            <a:bodyPr/>
            <a:p>
              <a:endParaRPr lang="zh-CN" altLang="en-US"/>
            </a:p>
          </p:txBody>
        </p:sp>
        <p:sp>
          <p:nvSpPr>
            <p:cNvPr id="13522" name="任意多边形 13521"/>
            <p:cNvSpPr/>
            <p:nvPr userDrawn="1"/>
          </p:nvSpPr>
          <p:spPr>
            <a:xfrm>
              <a:off x="500" y="3345"/>
              <a:ext cx="177" cy="187"/>
            </a:xfrm>
            <a:custGeom>
              <a:avLst/>
              <a:gdLst/>
              <a:ahLst/>
              <a:cxnLst/>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ln>
          </p:spPr>
          <p:txBody>
            <a:bodyPr/>
            <a:p>
              <a:endParaRPr lang="zh-CN" altLang="en-US"/>
            </a:p>
          </p:txBody>
        </p:sp>
        <p:sp>
          <p:nvSpPr>
            <p:cNvPr id="13523" name="任意多边形 13522"/>
            <p:cNvSpPr/>
            <p:nvPr userDrawn="1"/>
          </p:nvSpPr>
          <p:spPr>
            <a:xfrm>
              <a:off x="905" y="3158"/>
              <a:ext cx="177" cy="36"/>
            </a:xfrm>
            <a:custGeom>
              <a:avLst/>
              <a:gdLst/>
              <a:ahLst/>
              <a:cxnLst/>
              <a:pathLst>
                <a:path w="35" h="7">
                  <a:moveTo>
                    <a:pt x="5" y="0"/>
                  </a:moveTo>
                  <a:cubicBezTo>
                    <a:pt x="0" y="0"/>
                    <a:pt x="7" y="7"/>
                    <a:pt x="14" y="5"/>
                  </a:cubicBezTo>
                  <a:cubicBezTo>
                    <a:pt x="35" y="1"/>
                    <a:pt x="5" y="0"/>
                    <a:pt x="5" y="0"/>
                  </a:cubicBezTo>
                  <a:close/>
                </a:path>
              </a:pathLst>
            </a:custGeom>
            <a:solidFill>
              <a:schemeClr val="accent2"/>
            </a:solidFill>
            <a:ln w="0">
              <a:noFill/>
            </a:ln>
          </p:spPr>
          <p:txBody>
            <a:bodyPr/>
            <a:p>
              <a:endParaRPr lang="zh-CN" altLang="en-US"/>
            </a:p>
          </p:txBody>
        </p:sp>
        <p:sp>
          <p:nvSpPr>
            <p:cNvPr id="13524" name="任意多边形 13523"/>
            <p:cNvSpPr/>
            <p:nvPr userDrawn="1"/>
          </p:nvSpPr>
          <p:spPr>
            <a:xfrm>
              <a:off x="965" y="3153"/>
              <a:ext cx="137" cy="81"/>
            </a:xfrm>
            <a:custGeom>
              <a:avLst/>
              <a:gdLst/>
              <a:ahLst/>
              <a:cxnLst/>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ln>
          </p:spPr>
          <p:txBody>
            <a:bodyPr/>
            <a:p>
              <a:endParaRPr lang="zh-CN" altLang="en-US"/>
            </a:p>
          </p:txBody>
        </p:sp>
        <p:sp>
          <p:nvSpPr>
            <p:cNvPr id="13525" name="任意多边形 13524"/>
            <p:cNvSpPr/>
            <p:nvPr userDrawn="1"/>
          </p:nvSpPr>
          <p:spPr>
            <a:xfrm>
              <a:off x="960" y="3204"/>
              <a:ext cx="177" cy="86"/>
            </a:xfrm>
            <a:custGeom>
              <a:avLst/>
              <a:gdLst/>
              <a:ahLst/>
              <a:cxnLst/>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ln>
          </p:spPr>
          <p:txBody>
            <a:bodyPr/>
            <a:p>
              <a:endParaRPr lang="zh-CN" altLang="en-US"/>
            </a:p>
          </p:txBody>
        </p:sp>
        <p:sp>
          <p:nvSpPr>
            <p:cNvPr id="13526" name="任意多边形 13525"/>
            <p:cNvSpPr/>
            <p:nvPr userDrawn="1"/>
          </p:nvSpPr>
          <p:spPr>
            <a:xfrm>
              <a:off x="844" y="3285"/>
              <a:ext cx="248" cy="60"/>
            </a:xfrm>
            <a:custGeom>
              <a:avLst/>
              <a:gdLst/>
              <a:ahLst/>
              <a:cxnLst/>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ln>
          </p:spPr>
          <p:txBody>
            <a:bodyPr/>
            <a:p>
              <a:endParaRPr lang="zh-CN" altLang="en-US"/>
            </a:p>
          </p:txBody>
        </p:sp>
        <p:sp>
          <p:nvSpPr>
            <p:cNvPr id="13527" name="任意多边形 13526"/>
            <p:cNvSpPr/>
            <p:nvPr userDrawn="1"/>
          </p:nvSpPr>
          <p:spPr>
            <a:xfrm>
              <a:off x="869" y="3340"/>
              <a:ext cx="203" cy="56"/>
            </a:xfrm>
            <a:custGeom>
              <a:avLst/>
              <a:gdLst/>
              <a:ahLst/>
              <a:cxnLst/>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ln>
          </p:spPr>
          <p:txBody>
            <a:bodyPr/>
            <a:p>
              <a:endParaRPr lang="zh-CN" altLang="en-US"/>
            </a:p>
          </p:txBody>
        </p:sp>
        <p:sp>
          <p:nvSpPr>
            <p:cNvPr id="13528" name="任意多边形 13527"/>
            <p:cNvSpPr/>
            <p:nvPr userDrawn="1"/>
          </p:nvSpPr>
          <p:spPr>
            <a:xfrm>
              <a:off x="859" y="3386"/>
              <a:ext cx="207" cy="172"/>
            </a:xfrm>
            <a:custGeom>
              <a:avLst/>
              <a:gdLst/>
              <a:ahLst/>
              <a:cxnLst/>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ln>
          </p:spPr>
          <p:txBody>
            <a:bodyPr/>
            <a:p>
              <a:endParaRPr lang="zh-CN" altLang="en-US"/>
            </a:p>
          </p:txBody>
        </p:sp>
        <p:sp>
          <p:nvSpPr>
            <p:cNvPr id="13529" name="任意多边形 13528"/>
            <p:cNvSpPr/>
            <p:nvPr userDrawn="1"/>
          </p:nvSpPr>
          <p:spPr>
            <a:xfrm>
              <a:off x="996" y="3305"/>
              <a:ext cx="126" cy="318"/>
            </a:xfrm>
            <a:custGeom>
              <a:avLst/>
              <a:gdLst/>
              <a:ahLst/>
              <a:cxnLst/>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ln>
          </p:spPr>
          <p:txBody>
            <a:bodyPr/>
            <a:p>
              <a:endParaRPr lang="zh-CN" altLang="en-US"/>
            </a:p>
          </p:txBody>
        </p:sp>
      </p:grpSp>
      <p:grpSp>
        <p:nvGrpSpPr>
          <p:cNvPr id="13530" name="组合 13529"/>
          <p:cNvGrpSpPr/>
          <p:nvPr/>
        </p:nvGrpSpPr>
        <p:grpSpPr>
          <a:xfrm>
            <a:off x="381000" y="6121400"/>
            <a:ext cx="533400" cy="492125"/>
            <a:chOff x="96" y="2784"/>
            <a:chExt cx="1062" cy="981"/>
          </a:xfrm>
        </p:grpSpPr>
        <p:sp>
          <p:nvSpPr>
            <p:cNvPr id="13531" name="任意多边形 13530"/>
            <p:cNvSpPr/>
            <p:nvPr userDrawn="1"/>
          </p:nvSpPr>
          <p:spPr>
            <a:xfrm>
              <a:off x="121" y="2784"/>
              <a:ext cx="207" cy="81"/>
            </a:xfrm>
            <a:custGeom>
              <a:avLst/>
              <a:gdLst/>
              <a:ahLst/>
              <a:cxnLst/>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ln>
          </p:spPr>
          <p:txBody>
            <a:bodyPr/>
            <a:p>
              <a:endParaRPr lang="zh-CN" altLang="en-US"/>
            </a:p>
          </p:txBody>
        </p:sp>
        <p:sp>
          <p:nvSpPr>
            <p:cNvPr id="13532" name="任意多边形 13531"/>
            <p:cNvSpPr>
              <a:spLocks noEditPoints="1"/>
            </p:cNvSpPr>
            <p:nvPr userDrawn="1"/>
          </p:nvSpPr>
          <p:spPr>
            <a:xfrm>
              <a:off x="96" y="2789"/>
              <a:ext cx="1062" cy="976"/>
            </a:xfrm>
            <a:custGeom>
              <a:avLst/>
              <a:gdLst/>
              <a:ahLst/>
              <a:cxnLst/>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ln>
          </p:spPr>
          <p:txBody>
            <a:bodyPr/>
            <a:p>
              <a:endParaRPr lang="zh-CN" altLang="en-US"/>
            </a:p>
          </p:txBody>
        </p:sp>
        <p:sp>
          <p:nvSpPr>
            <p:cNvPr id="13533" name="任意多边形 13532"/>
            <p:cNvSpPr/>
            <p:nvPr userDrawn="1"/>
          </p:nvSpPr>
          <p:spPr>
            <a:xfrm>
              <a:off x="348" y="3254"/>
              <a:ext cx="86" cy="102"/>
            </a:xfrm>
            <a:custGeom>
              <a:avLst/>
              <a:gdLst/>
              <a:ahLst/>
              <a:cxnLst/>
              <a:pathLst>
                <a:path w="17" h="20">
                  <a:moveTo>
                    <a:pt x="14" y="5"/>
                  </a:moveTo>
                  <a:cubicBezTo>
                    <a:pt x="13" y="0"/>
                    <a:pt x="0" y="8"/>
                    <a:pt x="9" y="20"/>
                  </a:cubicBezTo>
                  <a:cubicBezTo>
                    <a:pt x="9" y="20"/>
                    <a:pt x="17" y="17"/>
                    <a:pt x="14" y="5"/>
                  </a:cubicBezTo>
                  <a:close/>
                </a:path>
              </a:pathLst>
            </a:custGeom>
            <a:solidFill>
              <a:schemeClr val="accent2"/>
            </a:solidFill>
            <a:ln w="0">
              <a:noFill/>
            </a:ln>
          </p:spPr>
          <p:txBody>
            <a:bodyPr/>
            <a:p>
              <a:endParaRPr lang="zh-CN" altLang="en-US"/>
            </a:p>
          </p:txBody>
        </p:sp>
        <p:sp>
          <p:nvSpPr>
            <p:cNvPr id="13534" name="任意多边形 13533"/>
            <p:cNvSpPr/>
            <p:nvPr userDrawn="1"/>
          </p:nvSpPr>
          <p:spPr>
            <a:xfrm>
              <a:off x="267" y="3295"/>
              <a:ext cx="76" cy="136"/>
            </a:xfrm>
            <a:custGeom>
              <a:avLst/>
              <a:gdLst/>
              <a:ahLst/>
              <a:cxnLst/>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ln>
          </p:spPr>
          <p:txBody>
            <a:bodyPr/>
            <a:p>
              <a:endParaRPr lang="zh-CN" altLang="en-US"/>
            </a:p>
          </p:txBody>
        </p:sp>
        <p:sp>
          <p:nvSpPr>
            <p:cNvPr id="13535" name="任意多边形 13534"/>
            <p:cNvSpPr/>
            <p:nvPr userDrawn="1"/>
          </p:nvSpPr>
          <p:spPr>
            <a:xfrm>
              <a:off x="222" y="3022"/>
              <a:ext cx="243" cy="116"/>
            </a:xfrm>
            <a:custGeom>
              <a:avLst/>
              <a:gdLst/>
              <a:ahLst/>
              <a:cxnLst/>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ln>
          </p:spPr>
          <p:txBody>
            <a:bodyPr/>
            <a:p>
              <a:endParaRPr lang="zh-CN" altLang="en-US"/>
            </a:p>
          </p:txBody>
        </p:sp>
        <p:sp>
          <p:nvSpPr>
            <p:cNvPr id="13536" name="任意多边形 13535"/>
            <p:cNvSpPr/>
            <p:nvPr userDrawn="1"/>
          </p:nvSpPr>
          <p:spPr>
            <a:xfrm>
              <a:off x="500" y="3345"/>
              <a:ext cx="177" cy="187"/>
            </a:xfrm>
            <a:custGeom>
              <a:avLst/>
              <a:gdLst/>
              <a:ahLst/>
              <a:cxnLst/>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ln>
          </p:spPr>
          <p:txBody>
            <a:bodyPr/>
            <a:p>
              <a:endParaRPr lang="zh-CN" altLang="en-US"/>
            </a:p>
          </p:txBody>
        </p:sp>
        <p:sp>
          <p:nvSpPr>
            <p:cNvPr id="13537" name="任意多边形 13536"/>
            <p:cNvSpPr/>
            <p:nvPr userDrawn="1"/>
          </p:nvSpPr>
          <p:spPr>
            <a:xfrm>
              <a:off x="905" y="3158"/>
              <a:ext cx="177" cy="36"/>
            </a:xfrm>
            <a:custGeom>
              <a:avLst/>
              <a:gdLst/>
              <a:ahLst/>
              <a:cxnLst/>
              <a:pathLst>
                <a:path w="35" h="7">
                  <a:moveTo>
                    <a:pt x="5" y="0"/>
                  </a:moveTo>
                  <a:cubicBezTo>
                    <a:pt x="0" y="0"/>
                    <a:pt x="7" y="7"/>
                    <a:pt x="14" y="5"/>
                  </a:cubicBezTo>
                  <a:cubicBezTo>
                    <a:pt x="35" y="1"/>
                    <a:pt x="5" y="0"/>
                    <a:pt x="5" y="0"/>
                  </a:cubicBezTo>
                  <a:close/>
                </a:path>
              </a:pathLst>
            </a:custGeom>
            <a:solidFill>
              <a:schemeClr val="accent2"/>
            </a:solidFill>
            <a:ln w="0">
              <a:noFill/>
            </a:ln>
          </p:spPr>
          <p:txBody>
            <a:bodyPr/>
            <a:p>
              <a:endParaRPr lang="zh-CN" altLang="en-US"/>
            </a:p>
          </p:txBody>
        </p:sp>
        <p:sp>
          <p:nvSpPr>
            <p:cNvPr id="13538" name="任意多边形 13537"/>
            <p:cNvSpPr/>
            <p:nvPr userDrawn="1"/>
          </p:nvSpPr>
          <p:spPr>
            <a:xfrm>
              <a:off x="965" y="3153"/>
              <a:ext cx="137" cy="81"/>
            </a:xfrm>
            <a:custGeom>
              <a:avLst/>
              <a:gdLst/>
              <a:ahLst/>
              <a:cxnLst/>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ln>
          </p:spPr>
          <p:txBody>
            <a:bodyPr/>
            <a:p>
              <a:endParaRPr lang="zh-CN" altLang="en-US"/>
            </a:p>
          </p:txBody>
        </p:sp>
        <p:sp>
          <p:nvSpPr>
            <p:cNvPr id="13539" name="任意多边形 13538"/>
            <p:cNvSpPr/>
            <p:nvPr userDrawn="1"/>
          </p:nvSpPr>
          <p:spPr>
            <a:xfrm>
              <a:off x="960" y="3204"/>
              <a:ext cx="177" cy="86"/>
            </a:xfrm>
            <a:custGeom>
              <a:avLst/>
              <a:gdLst/>
              <a:ahLst/>
              <a:cxnLst/>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ln>
          </p:spPr>
          <p:txBody>
            <a:bodyPr/>
            <a:p>
              <a:endParaRPr lang="zh-CN" altLang="en-US"/>
            </a:p>
          </p:txBody>
        </p:sp>
        <p:sp>
          <p:nvSpPr>
            <p:cNvPr id="13540" name="任意多边形 13539"/>
            <p:cNvSpPr/>
            <p:nvPr userDrawn="1"/>
          </p:nvSpPr>
          <p:spPr>
            <a:xfrm>
              <a:off x="844" y="3285"/>
              <a:ext cx="248" cy="60"/>
            </a:xfrm>
            <a:custGeom>
              <a:avLst/>
              <a:gdLst/>
              <a:ahLst/>
              <a:cxnLst/>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ln>
          </p:spPr>
          <p:txBody>
            <a:bodyPr/>
            <a:p>
              <a:endParaRPr lang="zh-CN" altLang="en-US"/>
            </a:p>
          </p:txBody>
        </p:sp>
        <p:sp>
          <p:nvSpPr>
            <p:cNvPr id="13541" name="任意多边形 13540"/>
            <p:cNvSpPr/>
            <p:nvPr userDrawn="1"/>
          </p:nvSpPr>
          <p:spPr>
            <a:xfrm>
              <a:off x="869" y="3340"/>
              <a:ext cx="203" cy="56"/>
            </a:xfrm>
            <a:custGeom>
              <a:avLst/>
              <a:gdLst/>
              <a:ahLst/>
              <a:cxnLst/>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ln>
          </p:spPr>
          <p:txBody>
            <a:bodyPr/>
            <a:p>
              <a:endParaRPr lang="zh-CN" altLang="en-US"/>
            </a:p>
          </p:txBody>
        </p:sp>
        <p:sp>
          <p:nvSpPr>
            <p:cNvPr id="13542" name="任意多边形 13541"/>
            <p:cNvSpPr/>
            <p:nvPr userDrawn="1"/>
          </p:nvSpPr>
          <p:spPr>
            <a:xfrm>
              <a:off x="859" y="3386"/>
              <a:ext cx="207" cy="172"/>
            </a:xfrm>
            <a:custGeom>
              <a:avLst/>
              <a:gdLst/>
              <a:ahLst/>
              <a:cxnLst/>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ln>
          </p:spPr>
          <p:txBody>
            <a:bodyPr/>
            <a:p>
              <a:endParaRPr lang="zh-CN" altLang="en-US"/>
            </a:p>
          </p:txBody>
        </p:sp>
        <p:sp>
          <p:nvSpPr>
            <p:cNvPr id="13543" name="任意多边形 13542"/>
            <p:cNvSpPr/>
            <p:nvPr userDrawn="1"/>
          </p:nvSpPr>
          <p:spPr>
            <a:xfrm>
              <a:off x="996" y="3305"/>
              <a:ext cx="126" cy="318"/>
            </a:xfrm>
            <a:custGeom>
              <a:avLst/>
              <a:gdLst/>
              <a:ahLst/>
              <a:cxnLst/>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ln>
          </p:spPr>
          <p:txBody>
            <a:bodyPr/>
            <a:p>
              <a:endParaRPr lang="zh-CN" altLang="en-US"/>
            </a:p>
          </p:txBody>
        </p:sp>
      </p:grpSp>
      <p:grpSp>
        <p:nvGrpSpPr>
          <p:cNvPr id="13544" name="组合 13543"/>
          <p:cNvGrpSpPr/>
          <p:nvPr/>
        </p:nvGrpSpPr>
        <p:grpSpPr>
          <a:xfrm>
            <a:off x="6934200" y="-7937"/>
            <a:ext cx="2317750" cy="2063750"/>
            <a:chOff x="4080" y="-5"/>
            <a:chExt cx="1748" cy="1556"/>
          </a:xfrm>
        </p:grpSpPr>
        <p:sp>
          <p:nvSpPr>
            <p:cNvPr id="13545" name="任意多边形 13544"/>
            <p:cNvSpPr/>
            <p:nvPr userDrawn="1"/>
          </p:nvSpPr>
          <p:spPr>
            <a:xfrm>
              <a:off x="4161" y="-5"/>
              <a:ext cx="1586" cy="1443"/>
            </a:xfrm>
            <a:custGeom>
              <a:avLst/>
              <a:gdLst/>
              <a:ahLst/>
              <a:cxnLst/>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w="0">
              <a:noFill/>
            </a:ln>
          </p:spPr>
          <p:txBody>
            <a:bodyPr/>
            <a:p>
              <a:endParaRPr lang="zh-CN" altLang="en-US"/>
            </a:p>
          </p:txBody>
        </p:sp>
        <p:grpSp>
          <p:nvGrpSpPr>
            <p:cNvPr id="13546" name="组合 13545"/>
            <p:cNvGrpSpPr/>
            <p:nvPr userDrawn="1"/>
          </p:nvGrpSpPr>
          <p:grpSpPr>
            <a:xfrm>
              <a:off x="4080" y="0"/>
              <a:ext cx="1748" cy="1551"/>
              <a:chOff x="2918" y="18"/>
              <a:chExt cx="2958" cy="2699"/>
            </a:xfrm>
          </p:grpSpPr>
          <p:sp>
            <p:nvSpPr>
              <p:cNvPr id="13547" name="任意多边形 13546"/>
              <p:cNvSpPr/>
              <p:nvPr/>
            </p:nvSpPr>
            <p:spPr>
              <a:xfrm>
                <a:off x="3060" y="18"/>
                <a:ext cx="490" cy="187"/>
              </a:xfrm>
              <a:custGeom>
                <a:avLst/>
                <a:gdLst/>
                <a:ahLst/>
                <a:cxnLst/>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w="0">
                <a:noFill/>
              </a:ln>
            </p:spPr>
            <p:txBody>
              <a:bodyPr/>
              <a:p>
                <a:endParaRPr lang="zh-CN" altLang="en-US"/>
              </a:p>
            </p:txBody>
          </p:sp>
          <p:sp>
            <p:nvSpPr>
              <p:cNvPr id="13548" name="任意多边形 13547"/>
              <p:cNvSpPr>
                <a:spLocks noEditPoints="1"/>
              </p:cNvSpPr>
              <p:nvPr/>
            </p:nvSpPr>
            <p:spPr>
              <a:xfrm>
                <a:off x="2918" y="18"/>
                <a:ext cx="2958" cy="2699"/>
              </a:xfrm>
              <a:custGeom>
                <a:avLst/>
                <a:gdLst/>
                <a:ahLst/>
                <a:cxnLst/>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w="0">
                <a:noFill/>
              </a:ln>
            </p:spPr>
            <p:txBody>
              <a:bodyPr/>
              <a:p>
                <a:endParaRPr lang="zh-CN" altLang="en-US"/>
              </a:p>
            </p:txBody>
          </p:sp>
          <p:sp>
            <p:nvSpPr>
              <p:cNvPr id="13549" name="任意多边形 13548"/>
              <p:cNvSpPr/>
              <p:nvPr/>
            </p:nvSpPr>
            <p:spPr>
              <a:xfrm>
                <a:off x="3621" y="1287"/>
                <a:ext cx="238" cy="283"/>
              </a:xfrm>
              <a:custGeom>
                <a:avLst/>
                <a:gdLst/>
                <a:ahLst/>
                <a:cxnLst/>
                <a:pathLst>
                  <a:path w="47" h="56">
                    <a:moveTo>
                      <a:pt x="40" y="15"/>
                    </a:moveTo>
                    <a:cubicBezTo>
                      <a:pt x="37" y="0"/>
                      <a:pt x="0" y="23"/>
                      <a:pt x="27" y="56"/>
                    </a:cubicBezTo>
                    <a:cubicBezTo>
                      <a:pt x="27" y="56"/>
                      <a:pt x="47" y="49"/>
                      <a:pt x="40" y="15"/>
                    </a:cubicBezTo>
                    <a:close/>
                  </a:path>
                </a:pathLst>
              </a:custGeom>
              <a:solidFill>
                <a:schemeClr val="bg1"/>
              </a:solidFill>
              <a:ln w="0">
                <a:noFill/>
              </a:ln>
            </p:spPr>
            <p:txBody>
              <a:bodyPr/>
              <a:p>
                <a:endParaRPr lang="zh-CN" altLang="en-US"/>
              </a:p>
            </p:txBody>
          </p:sp>
          <p:sp>
            <p:nvSpPr>
              <p:cNvPr id="13550" name="任意多边形 13549"/>
              <p:cNvSpPr/>
              <p:nvPr/>
            </p:nvSpPr>
            <p:spPr>
              <a:xfrm>
                <a:off x="3403" y="1403"/>
                <a:ext cx="208" cy="379"/>
              </a:xfrm>
              <a:custGeom>
                <a:avLst/>
                <a:gdLst/>
                <a:ahLst/>
                <a:cxnLst/>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w="0">
                <a:noFill/>
              </a:ln>
            </p:spPr>
            <p:txBody>
              <a:bodyPr/>
              <a:p>
                <a:endParaRPr lang="zh-CN" altLang="en-US"/>
              </a:p>
            </p:txBody>
          </p:sp>
          <p:sp>
            <p:nvSpPr>
              <p:cNvPr id="13551" name="任意多边形 13550"/>
              <p:cNvSpPr/>
              <p:nvPr/>
            </p:nvSpPr>
            <p:spPr>
              <a:xfrm>
                <a:off x="3272" y="645"/>
                <a:ext cx="683" cy="318"/>
              </a:xfrm>
              <a:custGeom>
                <a:avLst/>
                <a:gdLst/>
                <a:ahLst/>
                <a:cxnLst/>
                <a:pathLst>
                  <a:path w="135" h="63">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w="0">
                <a:noFill/>
              </a:ln>
            </p:spPr>
            <p:txBody>
              <a:bodyPr/>
              <a:p>
                <a:endParaRPr lang="zh-CN" altLang="en-US"/>
              </a:p>
            </p:txBody>
          </p:sp>
          <p:sp>
            <p:nvSpPr>
              <p:cNvPr id="13552" name="任意多边形 13551"/>
              <p:cNvSpPr/>
              <p:nvPr/>
            </p:nvSpPr>
            <p:spPr>
              <a:xfrm>
                <a:off x="4046" y="1545"/>
                <a:ext cx="490" cy="515"/>
              </a:xfrm>
              <a:custGeom>
                <a:avLst/>
                <a:gdLst/>
                <a:ahLst/>
                <a:cxnLst/>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w="0">
                <a:noFill/>
              </a:ln>
            </p:spPr>
            <p:txBody>
              <a:bodyPr/>
              <a:p>
                <a:endParaRPr lang="zh-CN" altLang="en-US"/>
              </a:p>
            </p:txBody>
          </p:sp>
          <p:sp>
            <p:nvSpPr>
              <p:cNvPr id="13553" name="任意多边形 13552"/>
              <p:cNvSpPr/>
              <p:nvPr/>
            </p:nvSpPr>
            <p:spPr>
              <a:xfrm>
                <a:off x="5173" y="1024"/>
                <a:ext cx="501" cy="96"/>
              </a:xfrm>
              <a:custGeom>
                <a:avLst/>
                <a:gdLst/>
                <a:ahLst/>
                <a:cxnLst/>
                <a:pathLst>
                  <a:path w="99" h="19">
                    <a:moveTo>
                      <a:pt x="15" y="0"/>
                    </a:moveTo>
                    <a:cubicBezTo>
                      <a:pt x="0" y="0"/>
                      <a:pt x="19" y="19"/>
                      <a:pt x="40" y="15"/>
                    </a:cubicBezTo>
                    <a:cubicBezTo>
                      <a:pt x="99" y="1"/>
                      <a:pt x="15" y="0"/>
                      <a:pt x="15" y="0"/>
                    </a:cubicBezTo>
                    <a:close/>
                  </a:path>
                </a:pathLst>
              </a:custGeom>
              <a:solidFill>
                <a:schemeClr val="bg1"/>
              </a:solidFill>
              <a:ln w="0">
                <a:noFill/>
              </a:ln>
            </p:spPr>
            <p:txBody>
              <a:bodyPr/>
              <a:p>
                <a:endParaRPr lang="zh-CN" altLang="en-US"/>
              </a:p>
            </p:txBody>
          </p:sp>
          <p:sp>
            <p:nvSpPr>
              <p:cNvPr id="13554" name="任意多边形 13553"/>
              <p:cNvSpPr/>
              <p:nvPr/>
            </p:nvSpPr>
            <p:spPr>
              <a:xfrm>
                <a:off x="5340" y="1004"/>
                <a:ext cx="385" cy="237"/>
              </a:xfrm>
              <a:custGeom>
                <a:avLst/>
                <a:gdLst/>
                <a:ahLst/>
                <a:cxnLst/>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w="0">
                <a:noFill/>
              </a:ln>
            </p:spPr>
            <p:txBody>
              <a:bodyPr/>
              <a:p>
                <a:endParaRPr lang="zh-CN" altLang="en-US"/>
              </a:p>
            </p:txBody>
          </p:sp>
          <p:sp>
            <p:nvSpPr>
              <p:cNvPr id="13555" name="任意多边形 13554"/>
              <p:cNvSpPr/>
              <p:nvPr/>
            </p:nvSpPr>
            <p:spPr>
              <a:xfrm>
                <a:off x="5325" y="1201"/>
                <a:ext cx="415" cy="187"/>
              </a:xfrm>
              <a:custGeom>
                <a:avLst/>
                <a:gdLst/>
                <a:ahLst/>
                <a:cxnLst/>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w="0">
                <a:noFill/>
              </a:ln>
            </p:spPr>
            <p:txBody>
              <a:bodyPr/>
              <a:p>
                <a:endParaRPr lang="zh-CN" altLang="en-US"/>
              </a:p>
            </p:txBody>
          </p:sp>
          <p:sp>
            <p:nvSpPr>
              <p:cNvPr id="13556" name="任意多边形 13555"/>
              <p:cNvSpPr/>
              <p:nvPr/>
            </p:nvSpPr>
            <p:spPr>
              <a:xfrm>
                <a:off x="5001" y="1378"/>
                <a:ext cx="698" cy="167"/>
              </a:xfrm>
              <a:custGeom>
                <a:avLst/>
                <a:gdLst/>
                <a:ahLst/>
                <a:cxnLst/>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w="0">
                <a:noFill/>
              </a:ln>
            </p:spPr>
            <p:txBody>
              <a:bodyPr/>
              <a:p>
                <a:endParaRPr lang="zh-CN" altLang="en-US"/>
              </a:p>
            </p:txBody>
          </p:sp>
          <p:sp>
            <p:nvSpPr>
              <p:cNvPr id="13557" name="任意多边形 13556"/>
              <p:cNvSpPr/>
              <p:nvPr/>
            </p:nvSpPr>
            <p:spPr>
              <a:xfrm>
                <a:off x="5077" y="1540"/>
                <a:ext cx="567" cy="146"/>
              </a:xfrm>
              <a:custGeom>
                <a:avLst/>
                <a:gdLst/>
                <a:ahLst/>
                <a:cxnLst/>
                <a:pathLst>
                  <a:path w="112" h="29">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w="0">
                <a:noFill/>
              </a:ln>
            </p:spPr>
            <p:txBody>
              <a:bodyPr/>
              <a:p>
                <a:endParaRPr lang="zh-CN" altLang="en-US"/>
              </a:p>
            </p:txBody>
          </p:sp>
          <p:sp>
            <p:nvSpPr>
              <p:cNvPr id="13558" name="任意多边形 13557"/>
              <p:cNvSpPr/>
              <p:nvPr/>
            </p:nvSpPr>
            <p:spPr>
              <a:xfrm>
                <a:off x="5042" y="1656"/>
                <a:ext cx="581" cy="480"/>
              </a:xfrm>
              <a:custGeom>
                <a:avLst/>
                <a:gdLst/>
                <a:ahLst/>
                <a:cxnLst/>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w="0">
                <a:noFill/>
              </a:ln>
            </p:spPr>
            <p:txBody>
              <a:bodyPr/>
              <a:p>
                <a:endParaRPr lang="zh-CN" altLang="en-US"/>
              </a:p>
            </p:txBody>
          </p:sp>
          <p:sp>
            <p:nvSpPr>
              <p:cNvPr id="13559" name="任意多边形 13558"/>
              <p:cNvSpPr/>
              <p:nvPr/>
            </p:nvSpPr>
            <p:spPr>
              <a:xfrm>
                <a:off x="5421" y="1464"/>
                <a:ext cx="329" cy="854"/>
              </a:xfrm>
              <a:custGeom>
                <a:avLst/>
                <a:gdLst/>
                <a:ahLst/>
                <a:cxnLst/>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w="0">
                <a:noFill/>
              </a:ln>
            </p:spPr>
            <p:txBody>
              <a:bodyPr/>
              <a:p>
                <a:endParaRPr lang="zh-CN" altLang="en-US"/>
              </a:p>
            </p:txBody>
          </p:sp>
        </p:grpSp>
      </p:grpSp>
      <p:sp>
        <p:nvSpPr>
          <p:cNvPr id="13560" name="标题 13559"/>
          <p:cNvSpPr>
            <a:spLocks noGrp="1" noRot="1"/>
          </p:cNvSpPr>
          <p:nvPr>
            <p:ph type="title"/>
          </p:nvPr>
        </p:nvSpPr>
        <p:spPr>
          <a:xfrm>
            <a:off x="298450" y="228600"/>
            <a:ext cx="854075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3561" name="文本占位符 13560"/>
          <p:cNvSpPr>
            <a:spLocks noGrp="1" noRot="1"/>
          </p:cNvSpPr>
          <p:nvPr>
            <p:ph type="body" idx="1"/>
          </p:nvPr>
        </p:nvSpPr>
        <p:spPr>
          <a:xfrm>
            <a:off x="609600" y="1600200"/>
            <a:ext cx="8153400" cy="449897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3562" name="日期占位符 13561"/>
          <p:cNvSpPr>
            <a:spLocks noGrp="1"/>
          </p:cNvSpPr>
          <p:nvPr>
            <p:ph type="dt" sz="half" idx="2"/>
          </p:nvPr>
        </p:nvSpPr>
        <p:spPr>
          <a:xfrm>
            <a:off x="298450" y="6245225"/>
            <a:ext cx="2289175" cy="476250"/>
          </a:xfrm>
          <a:prstGeom prst="rect">
            <a:avLst/>
          </a:prstGeom>
          <a:noFill/>
          <a:ln w="9525">
            <a:noFill/>
          </a:ln>
        </p:spPr>
        <p:txBody>
          <a:bodyPr/>
          <a:lstStyle>
            <a:lvl1pPr>
              <a:defRPr sz="1400"/>
            </a:lvl1pPr>
          </a:lstStyle>
          <a:p>
            <a:pPr lvl="0"/>
            <a:endParaRPr lang="zh-CN" altLang="en-US" dirty="0">
              <a:latin typeface="Arial" panose="020B0604020202020204" pitchFamily="34" charset="0"/>
            </a:endParaRPr>
          </a:p>
        </p:txBody>
      </p:sp>
      <p:sp>
        <p:nvSpPr>
          <p:cNvPr id="13563" name="页脚占位符 13562"/>
          <p:cNvSpPr>
            <a:spLocks noGrp="1"/>
          </p:cNvSpPr>
          <p:nvPr>
            <p:ph type="ftr" sz="quarter" idx="3"/>
          </p:nvPr>
        </p:nvSpPr>
        <p:spPr>
          <a:xfrm>
            <a:off x="3121025" y="6245225"/>
            <a:ext cx="2895600" cy="476250"/>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13564" name="灯片编号占位符 13563"/>
          <p:cNvSpPr>
            <a:spLocks noGrp="1"/>
          </p:cNvSpPr>
          <p:nvPr>
            <p:ph type="sldNum" sz="quarter" idx="4"/>
          </p:nvPr>
        </p:nvSpPr>
        <p:spPr>
          <a:xfrm>
            <a:off x="6550025" y="6245225"/>
            <a:ext cx="2289175" cy="476250"/>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Char char="Ø"/>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标题 2049"/>
          <p:cNvSpPr>
            <a:spLocks noGrp="1" noRot="1"/>
          </p:cNvSpPr>
          <p:nvPr>
            <p:ph type="ctrTitle"/>
          </p:nvPr>
        </p:nvSpPr>
        <p:spPr>
          <a:xfrm>
            <a:off x="149225" y="1520190"/>
            <a:ext cx="8856345" cy="1680210"/>
          </a:xfrm>
        </p:spPr>
        <p:txBody>
          <a:bodyPr anchor="ctr"/>
          <a:p>
            <a:pPr defTabSz="914400">
              <a:buSzTx/>
            </a:pPr>
            <a:r>
              <a:rPr lang="zh-CN" altLang="en-US" b="1" kern="1200" baseline="0" dirty="0">
                <a:latin typeface="黑体" panose="02010609060101010101" pitchFamily="2" charset="-122"/>
                <a:ea typeface="黑体" panose="02010609060101010101" pitchFamily="2" charset="-122"/>
                <a:cs typeface="黑体" panose="02010609060101010101" pitchFamily="2" charset="-122"/>
              </a:rPr>
              <a:t>增“三气” 践“五为” 强“四修”</a:t>
            </a:r>
            <a:br>
              <a:rPr lang="zh-CN" altLang="en-US" b="1" kern="1200" baseline="0" dirty="0">
                <a:latin typeface="黑体" panose="02010609060101010101" pitchFamily="2" charset="-122"/>
                <a:ea typeface="黑体" panose="02010609060101010101" pitchFamily="2" charset="-122"/>
                <a:cs typeface="黑体" panose="02010609060101010101" pitchFamily="2" charset="-122"/>
              </a:rPr>
            </a:br>
            <a:r>
              <a:rPr lang="zh-CN" altLang="en-US" b="1" kern="1200" baseline="0" dirty="0">
                <a:latin typeface="黑体" panose="02010609060101010101" pitchFamily="2" charset="-122"/>
                <a:ea typeface="黑体" panose="02010609060101010101" pitchFamily="2" charset="-122"/>
                <a:cs typeface="黑体" panose="02010609060101010101" pitchFamily="2" charset="-122"/>
              </a:rPr>
              <a:t>做不负韶华的青年学生</a:t>
            </a:r>
            <a:endParaRPr lang="zh-CN" altLang="en-US" b="1" kern="1200" baseline="0" dirty="0">
              <a:latin typeface="黑体" panose="02010609060101010101" pitchFamily="2" charset="-122"/>
              <a:ea typeface="黑体" panose="02010609060101010101" pitchFamily="2" charset="-122"/>
              <a:cs typeface="黑体" panose="02010609060101010101" pitchFamily="2" charset="-122"/>
            </a:endParaRPr>
          </a:p>
        </p:txBody>
      </p:sp>
      <p:sp>
        <p:nvSpPr>
          <p:cNvPr id="2051" name="副标题 2050"/>
          <p:cNvSpPr>
            <a:spLocks noGrp="1" noRot="1"/>
          </p:cNvSpPr>
          <p:nvPr>
            <p:ph type="subTitle" idx="1"/>
          </p:nvPr>
        </p:nvSpPr>
        <p:spPr/>
        <p:txBody>
          <a:bodyPr anchor="t"/>
          <a:p>
            <a:pPr defTabSz="914400">
              <a:buSzTx/>
            </a:pPr>
            <a:endParaRPr kern="1200" baseline="0" dirty="0">
              <a:latin typeface="Arial" panose="020B0604020202020204" pitchFamily="34" charset="0"/>
              <a:ea typeface="宋体" panose="02010600030101010101" pitchFamily="2" charset="-122"/>
            </a:endParaRPr>
          </a:p>
          <a:p>
            <a:pPr defTabSz="914400">
              <a:buSzTx/>
            </a:pPr>
            <a:r>
              <a:rPr lang="zh-CN" kern="1200" baseline="0" dirty="0">
                <a:solidFill>
                  <a:srgbClr val="C00000"/>
                </a:solidFill>
                <a:latin typeface="华文隶书" panose="02010800040101010101" charset="-122"/>
                <a:ea typeface="华文隶书" panose="02010800040101010101" charset="-122"/>
                <a:cs typeface="华文隶书" panose="02010800040101010101" charset="-122"/>
              </a:rPr>
              <a:t>晋城职业技术学院       毕文才</a:t>
            </a:r>
            <a:endParaRPr kern="1200" baseline="0" dirty="0">
              <a:latin typeface="Arial" panose="020B0604020202020204" pitchFamily="34" charset="0"/>
              <a:ea typeface="宋体" panose="02010600030101010101" pitchFamily="2" charset="-122"/>
            </a:endParaRPr>
          </a:p>
          <a:p>
            <a:pPr defTabSz="914400">
              <a:buSzTx/>
            </a:pPr>
            <a:endParaRPr kern="1200" baseline="0" dirty="0">
              <a:latin typeface="Arial" panose="020B0604020202020204" pitchFamily="34"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（一）增强志气</a:t>
            </a:r>
            <a:endParaRPr lang="zh-CN" altLang="en-US"/>
          </a:p>
        </p:txBody>
      </p:sp>
      <p:sp>
        <p:nvSpPr>
          <p:cNvPr id="3" name="内容占位符 2"/>
          <p:cNvSpPr>
            <a:spLocks noGrp="1"/>
          </p:cNvSpPr>
          <p:nvPr>
            <p:ph idx="1"/>
          </p:nvPr>
        </p:nvSpPr>
        <p:spPr/>
        <p:txBody>
          <a:bodyPr/>
          <a:p>
            <a:pPr marL="0" indent="0">
              <a:buNone/>
            </a:pPr>
            <a:endParaRPr lang="zh-CN" altLang="en-US"/>
          </a:p>
          <a:p>
            <a:pPr marL="0" indent="0">
              <a:buNone/>
            </a:pPr>
            <a:r>
              <a:rPr lang="zh-CN" altLang="en-US">
                <a:latin typeface="黑体" panose="02010609060101010101" pitchFamily="2" charset="-122"/>
                <a:ea typeface="黑体" panose="02010609060101010101" pitchFamily="2" charset="-122"/>
                <a:cs typeface="黑体" panose="02010609060101010101" pitchFamily="2" charset="-122"/>
              </a:rPr>
              <a:t>1.坚定“四个自信”</a:t>
            </a: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buNone/>
            </a:pP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buNone/>
            </a:pP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buNone/>
            </a:pPr>
            <a:r>
              <a:rPr lang="en-US" altLang="zh-CN">
                <a:latin typeface="黑体" panose="02010609060101010101" pitchFamily="2" charset="-122"/>
                <a:ea typeface="黑体" panose="02010609060101010101" pitchFamily="2" charset="-122"/>
                <a:cs typeface="黑体" panose="02010609060101010101" pitchFamily="2" charset="-122"/>
              </a:rPr>
              <a:t>2.</a:t>
            </a:r>
            <a:r>
              <a:rPr lang="zh-CN" altLang="en-US">
                <a:latin typeface="黑体" panose="02010609060101010101" pitchFamily="2" charset="-122"/>
                <a:ea typeface="黑体" panose="02010609060101010101" pitchFamily="2" charset="-122"/>
                <a:cs typeface="黑体" panose="02010609060101010101" pitchFamily="2" charset="-122"/>
              </a:rPr>
              <a:t>坚持共产主义远大理想</a:t>
            </a:r>
            <a:endParaRPr lang="zh-CN" altLang="en-US">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98450" y="-128905"/>
            <a:ext cx="8540750" cy="1500505"/>
          </a:xfrm>
        </p:spPr>
        <p:txBody>
          <a:bodyPr/>
          <a:p>
            <a:r>
              <a:rPr lang="zh-CN" altLang="en-US">
                <a:latin typeface="黑体" panose="02010609060101010101" pitchFamily="2" charset="-122"/>
                <a:ea typeface="黑体" panose="02010609060101010101" pitchFamily="2" charset="-122"/>
                <a:cs typeface="黑体" panose="02010609060101010101" pitchFamily="2" charset="-122"/>
                <a:sym typeface="+mn-ea"/>
              </a:rPr>
              <a:t>坚定“四个自信”</a:t>
            </a:r>
            <a:endParaRPr lang="zh-CN" altLang="en-US"/>
          </a:p>
        </p:txBody>
      </p:sp>
      <p:sp>
        <p:nvSpPr>
          <p:cNvPr id="3" name="内容占位符 2"/>
          <p:cNvSpPr>
            <a:spLocks noGrp="1"/>
          </p:cNvSpPr>
          <p:nvPr>
            <p:ph idx="1"/>
          </p:nvPr>
        </p:nvSpPr>
        <p:spPr>
          <a:xfrm>
            <a:off x="609600" y="1271905"/>
            <a:ext cx="8153400" cy="5145405"/>
          </a:xfrm>
        </p:spPr>
        <p:txBody>
          <a:bodyPr/>
          <a:p>
            <a:pPr marL="0" indent="0">
              <a:buNone/>
            </a:pPr>
            <a:r>
              <a:rPr lang="zh-CN" altLang="en-US">
                <a:latin typeface="黑体" panose="02010609060101010101" pitchFamily="2" charset="-122"/>
                <a:ea typeface="黑体" panose="02010609060101010101" pitchFamily="2" charset="-122"/>
              </a:rPr>
              <a:t>坚定中国特色社会主义</a:t>
            </a:r>
            <a:endParaRPr lang="zh-CN" altLang="en-US">
              <a:latin typeface="黑体" panose="02010609060101010101" pitchFamily="2" charset="-122"/>
              <a:ea typeface="黑体" panose="02010609060101010101" pitchFamily="2" charset="-122"/>
            </a:endParaRPr>
          </a:p>
          <a:p>
            <a:pPr marL="0" indent="0">
              <a:buNone/>
            </a:pPr>
            <a:endParaRPr lang="zh-CN" altLang="en-US">
              <a:latin typeface="黑体" panose="02010609060101010101" pitchFamily="2" charset="-122"/>
              <a:ea typeface="黑体" panose="02010609060101010101" pitchFamily="2" charset="-122"/>
            </a:endParaRPr>
          </a:p>
          <a:p>
            <a:pPr marL="0" indent="0" algn="ctr">
              <a:buNone/>
            </a:pPr>
            <a:r>
              <a:rPr lang="zh-CN" altLang="en-US">
                <a:latin typeface="黑体" panose="02010609060101010101" pitchFamily="2" charset="-122"/>
                <a:ea typeface="黑体" panose="02010609060101010101" pitchFamily="2" charset="-122"/>
              </a:rPr>
              <a:t>道路自信</a:t>
            </a:r>
            <a:endParaRPr lang="zh-CN" altLang="en-US">
              <a:latin typeface="黑体" panose="02010609060101010101" pitchFamily="2" charset="-122"/>
              <a:ea typeface="黑体" panose="02010609060101010101" pitchFamily="2" charset="-122"/>
            </a:endParaRPr>
          </a:p>
          <a:p>
            <a:pPr marL="0" indent="0" algn="ctr">
              <a:buNone/>
            </a:pPr>
            <a:endParaRPr lang="zh-CN" altLang="en-US">
              <a:latin typeface="黑体" panose="02010609060101010101" pitchFamily="2" charset="-122"/>
              <a:ea typeface="黑体" panose="02010609060101010101" pitchFamily="2" charset="-122"/>
            </a:endParaRPr>
          </a:p>
          <a:p>
            <a:pPr marL="0" indent="0" algn="ctr">
              <a:buNone/>
            </a:pPr>
            <a:r>
              <a:rPr lang="zh-CN" altLang="en-US">
                <a:latin typeface="黑体" panose="02010609060101010101" pitchFamily="2" charset="-122"/>
                <a:ea typeface="黑体" panose="02010609060101010101" pitchFamily="2" charset="-122"/>
              </a:rPr>
              <a:t>理论自信</a:t>
            </a:r>
            <a:endParaRPr lang="zh-CN" altLang="en-US">
              <a:latin typeface="黑体" panose="02010609060101010101" pitchFamily="2" charset="-122"/>
              <a:ea typeface="黑体" panose="02010609060101010101" pitchFamily="2" charset="-122"/>
            </a:endParaRPr>
          </a:p>
          <a:p>
            <a:pPr marL="0" indent="0" algn="ctr">
              <a:buNone/>
            </a:pPr>
            <a:endParaRPr lang="zh-CN" altLang="en-US">
              <a:latin typeface="黑体" panose="02010609060101010101" pitchFamily="2" charset="-122"/>
              <a:ea typeface="黑体" panose="02010609060101010101" pitchFamily="2" charset="-122"/>
            </a:endParaRPr>
          </a:p>
          <a:p>
            <a:pPr marL="0" indent="0" algn="ctr">
              <a:buNone/>
            </a:pPr>
            <a:r>
              <a:rPr lang="zh-CN" altLang="en-US">
                <a:latin typeface="黑体" panose="02010609060101010101" pitchFamily="2" charset="-122"/>
                <a:ea typeface="黑体" panose="02010609060101010101" pitchFamily="2" charset="-122"/>
              </a:rPr>
              <a:t>制度自信</a:t>
            </a:r>
            <a:endParaRPr lang="zh-CN" altLang="en-US">
              <a:latin typeface="黑体" panose="02010609060101010101" pitchFamily="2" charset="-122"/>
              <a:ea typeface="黑体" panose="02010609060101010101" pitchFamily="2" charset="-122"/>
            </a:endParaRPr>
          </a:p>
          <a:p>
            <a:pPr marL="0" indent="0" algn="ctr">
              <a:buNone/>
            </a:pPr>
            <a:endParaRPr lang="zh-CN" altLang="en-US">
              <a:latin typeface="黑体" panose="02010609060101010101" pitchFamily="2" charset="-122"/>
              <a:ea typeface="黑体" panose="02010609060101010101" pitchFamily="2" charset="-122"/>
            </a:endParaRPr>
          </a:p>
          <a:p>
            <a:pPr marL="0" indent="0" algn="ctr">
              <a:buNone/>
            </a:pPr>
            <a:r>
              <a:rPr lang="zh-CN" altLang="en-US">
                <a:latin typeface="黑体" panose="02010609060101010101" pitchFamily="2" charset="-122"/>
                <a:ea typeface="黑体" panose="02010609060101010101" pitchFamily="2" charset="-122"/>
              </a:rPr>
              <a:t>文化自信</a:t>
            </a:r>
            <a:endParaRPr lang="zh-CN" altLang="en-US">
              <a:latin typeface="黑体" panose="02010609060101010101" pitchFamily="2" charset="-122"/>
              <a:ea typeface="黑体" panose="0201060906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黑体" panose="02010609060101010101" pitchFamily="2" charset="-122"/>
                <a:ea typeface="黑体" panose="02010609060101010101" pitchFamily="2" charset="-122"/>
                <a:cs typeface="黑体" panose="02010609060101010101" pitchFamily="2" charset="-122"/>
                <a:sym typeface="+mn-ea"/>
              </a:rPr>
              <a:t>坚定“四个自信”</a:t>
            </a:r>
            <a:endParaRPr lang="zh-CN" altLang="en-US"/>
          </a:p>
        </p:txBody>
      </p:sp>
      <p:sp>
        <p:nvSpPr>
          <p:cNvPr id="3" name="内容占位符 2"/>
          <p:cNvSpPr>
            <a:spLocks noGrp="1"/>
          </p:cNvSpPr>
          <p:nvPr>
            <p:ph idx="1"/>
          </p:nvPr>
        </p:nvSpPr>
        <p:spPr/>
        <p:txBody>
          <a:bodyPr/>
          <a:p>
            <a:pPr marL="0" indent="0">
              <a:buNone/>
            </a:pPr>
            <a:endParaRPr lang="zh-CN" altLang="en-US"/>
          </a:p>
          <a:p>
            <a:pPr marL="0" indent="0">
              <a:buNone/>
            </a:pPr>
            <a:endParaRPr lang="zh-CN" altLang="en-US"/>
          </a:p>
          <a:p>
            <a:pPr marL="0" indent="0">
              <a:buNone/>
            </a:pPr>
            <a:endParaRPr lang="zh-CN" altLang="en-US"/>
          </a:p>
          <a:p>
            <a:pPr marL="0" indent="0" algn="ctr">
              <a:buNone/>
            </a:pPr>
            <a:r>
              <a:rPr lang="zh-CN" altLang="en-US">
                <a:latin typeface="黑体" panose="02010609060101010101" pitchFamily="2" charset="-122"/>
                <a:ea typeface="黑体" panose="02010609060101010101" pitchFamily="2" charset="-122"/>
              </a:rPr>
              <a:t>坚持中国特色社会主义共同理想</a:t>
            </a:r>
            <a:endParaRPr lang="zh-CN" altLang="en-US">
              <a:latin typeface="黑体" panose="02010609060101010101" pitchFamily="2" charset="-122"/>
              <a:ea typeface="黑体" panose="0201060906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2" descr="bc42b4573e775d7471fd9952a53e083c_1512865069840608_big"/>
          <p:cNvPicPr>
            <a:picLocks noChangeAspect="1"/>
          </p:cNvPicPr>
          <p:nvPr>
            <p:ph idx="1"/>
          </p:nvPr>
        </p:nvPicPr>
        <p:blipFill>
          <a:blip r:embed="rId1"/>
          <a:stretch>
            <a:fillRect/>
          </a:stretch>
        </p:blipFill>
        <p:spPr>
          <a:xfrm>
            <a:off x="0" y="1371600"/>
            <a:ext cx="9144000" cy="3737610"/>
          </a:xfrm>
          <a:prstGeom prst="rect">
            <a:avLst/>
          </a:prstGeom>
        </p:spPr>
      </p:pic>
      <p:sp>
        <p:nvSpPr>
          <p:cNvPr id="2" name="标题 1"/>
          <p:cNvSpPr>
            <a:spLocks noGrp="1"/>
          </p:cNvSpPr>
          <p:nvPr>
            <p:ph type="title"/>
          </p:nvPr>
        </p:nvSpPr>
        <p:spPr/>
        <p:txBody>
          <a:bodyPr/>
          <a:p>
            <a:r>
              <a:rPr lang="zh-CN" altLang="en-US"/>
              <a:t>一百年前的中国</a:t>
            </a:r>
            <a:endParaRPr lang="zh-CN" altLang="en-US"/>
          </a:p>
        </p:txBody>
      </p:sp>
      <p:sp>
        <p:nvSpPr>
          <p:cNvPr id="7" name="文本框 6"/>
          <p:cNvSpPr txBox="1"/>
          <p:nvPr/>
        </p:nvSpPr>
        <p:spPr>
          <a:xfrm>
            <a:off x="1308100" y="5605145"/>
            <a:ext cx="6956425" cy="583565"/>
          </a:xfrm>
          <a:prstGeom prst="rect">
            <a:avLst/>
          </a:prstGeom>
          <a:noFill/>
        </p:spPr>
        <p:txBody>
          <a:bodyPr wrap="square" rtlCol="0">
            <a:spAutoFit/>
          </a:bodyPr>
          <a:p>
            <a:r>
              <a:rPr lang="zh-CN" altLang="en-US" sz="3200">
                <a:latin typeface="黑体" panose="02010609060101010101" pitchFamily="2" charset="-122"/>
                <a:ea typeface="黑体" panose="02010609060101010101" pitchFamily="2" charset="-122"/>
                <a:cs typeface="黑体" panose="02010609060101010101" pitchFamily="2" charset="-122"/>
              </a:rPr>
              <a:t>华北之大，竟容不下一张安静的书桌!</a:t>
            </a:r>
            <a:endParaRPr lang="zh-CN" altLang="en-US" sz="3200">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01625" y="0"/>
            <a:ext cx="8540750" cy="1143000"/>
          </a:xfrm>
        </p:spPr>
        <p:txBody>
          <a:bodyPr/>
          <a:p>
            <a:r>
              <a:rPr lang="zh-CN" altLang="en-US"/>
              <a:t>当今之中国</a:t>
            </a:r>
            <a:endParaRPr lang="zh-CN" altLang="en-US"/>
          </a:p>
        </p:txBody>
      </p:sp>
      <p:pic>
        <p:nvPicPr>
          <p:cNvPr id="4" name="内容占位符 3" descr="1000"/>
          <p:cNvPicPr>
            <a:picLocks noChangeAspect="1"/>
          </p:cNvPicPr>
          <p:nvPr>
            <p:ph idx="1"/>
          </p:nvPr>
        </p:nvPicPr>
        <p:blipFill>
          <a:blip r:embed="rId1"/>
          <a:stretch>
            <a:fillRect/>
          </a:stretch>
        </p:blipFill>
        <p:spPr>
          <a:xfrm>
            <a:off x="635" y="1021080"/>
            <a:ext cx="6139180" cy="5852160"/>
          </a:xfrm>
          <a:prstGeom prst="rect">
            <a:avLst/>
          </a:prstGeom>
        </p:spPr>
      </p:pic>
      <p:sp>
        <p:nvSpPr>
          <p:cNvPr id="6" name="文本框 5"/>
          <p:cNvSpPr txBox="1"/>
          <p:nvPr/>
        </p:nvSpPr>
        <p:spPr>
          <a:xfrm>
            <a:off x="6221095" y="1762125"/>
            <a:ext cx="2839720" cy="4523105"/>
          </a:xfrm>
          <a:prstGeom prst="rect">
            <a:avLst/>
          </a:prstGeom>
          <a:noFill/>
        </p:spPr>
        <p:txBody>
          <a:bodyPr wrap="square" rtlCol="0">
            <a:spAutoFit/>
          </a:bodyPr>
          <a:p>
            <a:pPr algn="l"/>
            <a:r>
              <a:rPr lang="en-US" altLang="zh-CN"/>
              <a:t>     </a:t>
            </a:r>
            <a:r>
              <a:rPr lang="en-US" altLang="zh-CN" sz="3200">
                <a:latin typeface="黑体" panose="02010609060101010101" pitchFamily="2" charset="-122"/>
                <a:ea typeface="黑体" panose="02010609060101010101" pitchFamily="2" charset="-122"/>
                <a:cs typeface="黑体" panose="02010609060101010101" pitchFamily="2" charset="-122"/>
              </a:rPr>
              <a:t> </a:t>
            </a:r>
            <a:r>
              <a:rPr lang="zh-CN" altLang="en-US" sz="3200">
                <a:latin typeface="黑体" panose="02010609060101010101" pitchFamily="2" charset="-122"/>
                <a:ea typeface="黑体" panose="02010609060101010101" pitchFamily="2" charset="-122"/>
                <a:cs typeface="黑体" panose="02010609060101010101" pitchFamily="2" charset="-122"/>
              </a:rPr>
              <a:t>经中国政府不懈努力，当地时间9月24日，孟晚舟女士已经乘坐中国政府包机离开加拿大，即将回到祖国，并和家人团聚 。</a:t>
            </a:r>
            <a:endParaRPr lang="zh-CN" altLang="en-US" sz="3200">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01625" y="2667000"/>
            <a:ext cx="8540750" cy="1143000"/>
          </a:xfrm>
        </p:spPr>
        <p:txBody>
          <a:bodyPr/>
          <a:p>
            <a:r>
              <a:rPr lang="zh-CN" altLang="en-US"/>
              <a:t>只有大国崛起，才有小民尊严</a:t>
            </a:r>
            <a:endParaRPr lang="zh-CN" altLang="en-US"/>
          </a:p>
        </p:txBody>
      </p:sp>
      <p:sp>
        <p:nvSpPr>
          <p:cNvPr id="3" name="内容占位符 2"/>
          <p:cNvSpPr>
            <a:spLocks noGrp="1"/>
          </p:cNvSpPr>
          <p:nvPr>
            <p:ph idx="1"/>
          </p:nvPr>
        </p:nvSpPr>
        <p:spPr/>
        <p:txBody>
          <a:bodyPr/>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latin typeface="黑体" panose="02010609060101010101" pitchFamily="2" charset="-122"/>
                <a:ea typeface="黑体" panose="02010609060101010101" pitchFamily="2" charset="-122"/>
                <a:cs typeface="黑体" panose="02010609060101010101" pitchFamily="2" charset="-122"/>
                <a:sym typeface="+mn-ea"/>
              </a:rPr>
              <a:t>旗帜鲜明地坚定“四个自信”</a:t>
            </a:r>
            <a:endParaRPr lang="zh-CN" altLang="en-US"/>
          </a:p>
        </p:txBody>
      </p:sp>
      <p:sp>
        <p:nvSpPr>
          <p:cNvPr id="3" name="内容占位符 2"/>
          <p:cNvSpPr>
            <a:spLocks noGrp="1"/>
          </p:cNvSpPr>
          <p:nvPr>
            <p:ph idx="1"/>
          </p:nvPr>
        </p:nvSpPr>
        <p:spPr/>
        <p:txBody>
          <a:bodyPr/>
          <a:p>
            <a:pPr marL="0" indent="0">
              <a:buNone/>
            </a:pPr>
            <a:endParaRPr lang="zh-CN" altLang="en-US"/>
          </a:p>
          <a:p>
            <a:pPr marL="0" indent="0">
              <a:buNone/>
            </a:pPr>
            <a:r>
              <a:rPr lang="zh-CN" altLang="en-US"/>
              <a:t>       </a:t>
            </a:r>
            <a:endParaRPr lang="zh-CN" altLang="en-US"/>
          </a:p>
          <a:p>
            <a:pPr marL="0" indent="0">
              <a:buNone/>
            </a:pP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buNone/>
            </a:pPr>
            <a:r>
              <a:rPr lang="zh-CN" altLang="en-US"/>
              <a:t>        </a:t>
            </a:r>
            <a:r>
              <a:rPr lang="zh-CN" altLang="en-US">
                <a:latin typeface="黑体" panose="02010609060101010101" pitchFamily="2" charset="-122"/>
                <a:ea typeface="黑体" panose="02010609060101010101" pitchFamily="2" charset="-122"/>
                <a:cs typeface="黑体" panose="02010609060101010101" pitchFamily="2" charset="-122"/>
              </a:rPr>
              <a:t>永远做中国特色社会主义道路、理论、制度、文化的</a:t>
            </a:r>
            <a:r>
              <a:rPr lang="zh-CN" altLang="en-US">
                <a:latin typeface="黑体" panose="02010609060101010101" pitchFamily="2" charset="-122"/>
                <a:ea typeface="黑体" panose="02010609060101010101" pitchFamily="2" charset="-122"/>
                <a:cs typeface="黑体" panose="02010609060101010101" pitchFamily="2" charset="-122"/>
                <a:sym typeface="+mn-ea"/>
              </a:rPr>
              <a:t>捍卫者</a:t>
            </a:r>
            <a:endParaRPr lang="zh-CN" altLang="en-US">
              <a:latin typeface="黑体" panose="02010609060101010101" pitchFamily="2" charset="-122"/>
              <a:ea typeface="黑体" panose="02010609060101010101" pitchFamily="2" charset="-122"/>
              <a:cs typeface="黑体" panose="02010609060101010101" pitchFamily="2" charset="-122"/>
              <a:sym typeface="+mn-ea"/>
            </a:endParaRPr>
          </a:p>
          <a:p>
            <a:pPr marL="0" indent="0">
              <a:buNone/>
            </a:pPr>
            <a:endParaRPr lang="zh-CN" altLang="en-US">
              <a:latin typeface="黑体" panose="02010609060101010101" pitchFamily="2" charset="-122"/>
              <a:ea typeface="黑体" panose="02010609060101010101" pitchFamily="2" charset="-122"/>
              <a:cs typeface="黑体" panose="02010609060101010101" pitchFamily="2" charset="-122"/>
              <a:sym typeface="+mn-ea"/>
            </a:endParaRPr>
          </a:p>
          <a:p>
            <a:pPr marL="0" indent="0">
              <a:buNone/>
            </a:pPr>
            <a:endParaRPr lang="zh-CN" altLang="en-US">
              <a:latin typeface="黑体" panose="02010609060101010101" pitchFamily="2" charset="-122"/>
              <a:ea typeface="黑体" panose="02010609060101010101" pitchFamily="2" charset="-122"/>
              <a:cs typeface="黑体" panose="02010609060101010101" pitchFamily="2" charset="-122"/>
              <a:sym typeface="+mn-ea"/>
            </a:endParaRPr>
          </a:p>
          <a:p>
            <a:pPr marL="0" indent="0">
              <a:buNone/>
            </a:pPr>
            <a:endParaRPr lang="zh-CN" altLang="en-US">
              <a:latin typeface="黑体" panose="02010609060101010101" pitchFamily="2" charset="-122"/>
              <a:ea typeface="黑体" panose="02010609060101010101" pitchFamily="2" charset="-122"/>
              <a:cs typeface="黑体" panose="02010609060101010101" pitchFamily="2"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坚持共产主义远大理想</a:t>
            </a:r>
            <a:endParaRPr lang="zh-CN" altLang="en-US"/>
          </a:p>
        </p:txBody>
      </p:sp>
      <p:sp>
        <p:nvSpPr>
          <p:cNvPr id="3" name="内容占位符 2"/>
          <p:cNvSpPr>
            <a:spLocks noGrp="1"/>
          </p:cNvSpPr>
          <p:nvPr>
            <p:ph idx="1"/>
          </p:nvPr>
        </p:nvSpPr>
        <p:spPr>
          <a:xfrm>
            <a:off x="685800" y="2137410"/>
            <a:ext cx="8153400" cy="4498975"/>
          </a:xfrm>
        </p:spPr>
        <p:txBody>
          <a:bodyPr/>
          <a:p>
            <a:pPr marL="0" indent="0">
              <a:buNone/>
            </a:pPr>
            <a:r>
              <a:rPr lang="zh-CN" altLang="en-US">
                <a:latin typeface="黑体" panose="02010609060101010101" pitchFamily="2" charset="-122"/>
                <a:ea typeface="黑体" panose="02010609060101010101" pitchFamily="2" charset="-122"/>
              </a:rPr>
              <a:t>一是共产主义是最科学的理论体系。</a:t>
            </a:r>
            <a:endParaRPr lang="zh-CN" altLang="en-US">
              <a:latin typeface="黑体" panose="02010609060101010101" pitchFamily="2" charset="-122"/>
              <a:ea typeface="黑体" panose="02010609060101010101" pitchFamily="2" charset="-122"/>
            </a:endParaRPr>
          </a:p>
          <a:p>
            <a:pPr marL="0" indent="0">
              <a:buNone/>
            </a:pPr>
            <a:endParaRPr lang="zh-CN" altLang="en-US">
              <a:latin typeface="黑体" panose="02010609060101010101" pitchFamily="2" charset="-122"/>
              <a:ea typeface="黑体" panose="02010609060101010101" pitchFamily="2" charset="-122"/>
            </a:endParaRPr>
          </a:p>
          <a:p>
            <a:pPr marL="0" indent="0">
              <a:buNone/>
            </a:pPr>
            <a:r>
              <a:rPr lang="zh-CN" altLang="en-US">
                <a:latin typeface="黑体" panose="02010609060101010101" pitchFamily="2" charset="-122"/>
                <a:ea typeface="黑体" panose="02010609060101010101" pitchFamily="2" charset="-122"/>
              </a:rPr>
              <a:t>二是共产主义制度是最理想的社会制度。</a:t>
            </a:r>
            <a:endParaRPr lang="zh-CN" altLang="en-US">
              <a:latin typeface="黑体" panose="02010609060101010101" pitchFamily="2" charset="-122"/>
              <a:ea typeface="黑体" panose="02010609060101010101" pitchFamily="2" charset="-122"/>
            </a:endParaRPr>
          </a:p>
          <a:p>
            <a:pPr marL="0" indent="0">
              <a:buNone/>
            </a:pPr>
            <a:endParaRPr lang="zh-CN" altLang="en-US">
              <a:latin typeface="黑体" panose="02010609060101010101" pitchFamily="2" charset="-122"/>
              <a:ea typeface="黑体" panose="02010609060101010101" pitchFamily="2" charset="-122"/>
            </a:endParaRPr>
          </a:p>
          <a:p>
            <a:pPr marL="0" indent="0">
              <a:buNone/>
            </a:pPr>
            <a:r>
              <a:rPr lang="zh-CN" altLang="en-US">
                <a:latin typeface="黑体" panose="02010609060101010101" pitchFamily="2" charset="-122"/>
                <a:ea typeface="黑体" panose="02010609060101010101" pitchFamily="2" charset="-122"/>
              </a:rPr>
              <a:t>三是共产主义政党是最具革命性的政党。</a:t>
            </a:r>
            <a:endParaRPr lang="zh-CN" altLang="en-US">
              <a:latin typeface="黑体" panose="02010609060101010101" pitchFamily="2" charset="-122"/>
              <a:ea typeface="黑体" panose="0201060906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坚持共产主义远大理想</a:t>
            </a:r>
            <a:endParaRPr lang="zh-CN" altLang="en-US"/>
          </a:p>
        </p:txBody>
      </p:sp>
      <p:sp>
        <p:nvSpPr>
          <p:cNvPr id="3" name="内容占位符 2"/>
          <p:cNvSpPr>
            <a:spLocks noGrp="1"/>
          </p:cNvSpPr>
          <p:nvPr>
            <p:ph idx="1"/>
          </p:nvPr>
        </p:nvSpPr>
        <p:spPr/>
        <p:txBody>
          <a:bodyPr/>
          <a:p>
            <a:pPr marL="0" indent="0">
              <a:buNone/>
            </a:pPr>
            <a:r>
              <a:rPr lang="zh-CN" altLang="en-US">
                <a:latin typeface="黑体" panose="02010609060101010101" pitchFamily="2" charset="-122"/>
                <a:ea typeface="黑体" panose="02010609060101010101" pitchFamily="2" charset="-122"/>
                <a:cs typeface="黑体" panose="02010609060101010101" pitchFamily="2" charset="-122"/>
              </a:rPr>
              <a:t>在改革开放之初</a:t>
            </a: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buNone/>
            </a:pPr>
            <a:r>
              <a:rPr lang="zh-CN" altLang="en-US">
                <a:latin typeface="黑体" panose="02010609060101010101" pitchFamily="2" charset="-122"/>
                <a:ea typeface="黑体" panose="02010609060101010101" pitchFamily="2" charset="-122"/>
                <a:cs typeface="黑体" panose="02010609060101010101" pitchFamily="2" charset="-122"/>
              </a:rPr>
              <a:t>      鼓励一部分人先富起来，提倡先富带动后富，逐步实现共同富裕。</a:t>
            </a: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buNone/>
            </a:pP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buNone/>
            </a:pPr>
            <a:r>
              <a:rPr lang="zh-CN" altLang="en-US">
                <a:latin typeface="黑体" panose="02010609060101010101" pitchFamily="2" charset="-122"/>
                <a:ea typeface="黑体" panose="02010609060101010101" pitchFamily="2" charset="-122"/>
                <a:cs typeface="黑体" panose="02010609060101010101" pitchFamily="2" charset="-122"/>
              </a:rPr>
              <a:t>党的十九届五中全会</a:t>
            </a: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buNone/>
            </a:pPr>
            <a:r>
              <a:rPr lang="zh-CN" altLang="en-US">
                <a:latin typeface="黑体" panose="02010609060101010101" pitchFamily="2" charset="-122"/>
                <a:ea typeface="黑体" panose="02010609060101010101" pitchFamily="2" charset="-122"/>
                <a:cs typeface="黑体" panose="02010609060101010101" pitchFamily="2" charset="-122"/>
              </a:rPr>
              <a:t>      扎实推动共同富裕，不断增强人民群众获得感、幸福感、安全感，促进人的全面发展和社会全面进步</a:t>
            </a:r>
            <a:endParaRPr lang="zh-CN" altLang="en-US">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坚持共产主义远大理想</a:t>
            </a:r>
            <a:endParaRPr lang="zh-CN" altLang="en-US"/>
          </a:p>
        </p:txBody>
      </p:sp>
      <p:sp>
        <p:nvSpPr>
          <p:cNvPr id="3" name="内容占位符 2"/>
          <p:cNvSpPr>
            <a:spLocks noGrp="1"/>
          </p:cNvSpPr>
          <p:nvPr>
            <p:ph idx="1"/>
          </p:nvPr>
        </p:nvSpPr>
        <p:spPr/>
        <p:txBody>
          <a:bodyPr/>
          <a:p>
            <a:r>
              <a:rPr lang="zh-CN" altLang="en-US">
                <a:latin typeface="黑体" panose="02010609060101010101" pitchFamily="2" charset="-122"/>
                <a:ea typeface="黑体" panose="02010609060101010101" pitchFamily="2" charset="-122"/>
                <a:cs typeface="黑体" panose="02010609060101010101" pitchFamily="2" charset="-122"/>
              </a:rPr>
              <a:t>福布斯财富榜上，中国富豪数量已经超过美国，成为全球1亿美元富豪最多的国家。</a:t>
            </a:r>
            <a:endParaRPr lang="zh-CN" altLang="en-US">
              <a:latin typeface="黑体" panose="02010609060101010101" pitchFamily="2" charset="-122"/>
              <a:ea typeface="黑体" panose="02010609060101010101" pitchFamily="2" charset="-122"/>
              <a:cs typeface="黑体" panose="02010609060101010101" pitchFamily="2" charset="-122"/>
            </a:endParaRPr>
          </a:p>
          <a:p>
            <a:endParaRPr lang="zh-CN" altLang="en-US">
              <a:latin typeface="黑体" panose="02010609060101010101" pitchFamily="2" charset="-122"/>
              <a:ea typeface="黑体" panose="02010609060101010101" pitchFamily="2" charset="-122"/>
              <a:cs typeface="黑体" panose="02010609060101010101" pitchFamily="2" charset="-122"/>
            </a:endParaRPr>
          </a:p>
          <a:p>
            <a:endParaRPr lang="zh-CN" altLang="en-US">
              <a:latin typeface="黑体" panose="02010609060101010101" pitchFamily="2" charset="-122"/>
              <a:ea typeface="黑体" panose="02010609060101010101" pitchFamily="2" charset="-122"/>
              <a:cs typeface="黑体" panose="02010609060101010101" pitchFamily="2" charset="-122"/>
            </a:endParaRPr>
          </a:p>
          <a:p>
            <a:r>
              <a:rPr lang="zh-CN" altLang="en-US">
                <a:latin typeface="黑体" panose="02010609060101010101" pitchFamily="2" charset="-122"/>
                <a:ea typeface="黑体" panose="02010609060101010101" pitchFamily="2" charset="-122"/>
                <a:cs typeface="黑体" panose="02010609060101010101" pitchFamily="2" charset="-122"/>
              </a:rPr>
              <a:t>《2020方太·胡润财富报告》显示，中国600万资产“富裕家庭”数量突破500万户，这些家庭总财富达146万亿元，是GDP的1.5倍。</a:t>
            </a:r>
            <a:endParaRPr lang="zh-CN" altLang="en-US">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2021年是不平凡的一年</a:t>
            </a:r>
            <a:endParaRPr lang="zh-CN" altLang="en-US"/>
          </a:p>
        </p:txBody>
      </p:sp>
      <p:sp>
        <p:nvSpPr>
          <p:cNvPr id="3" name="内容占位符 2"/>
          <p:cNvSpPr>
            <a:spLocks noGrp="1"/>
          </p:cNvSpPr>
          <p:nvPr>
            <p:ph idx="1"/>
          </p:nvPr>
        </p:nvSpPr>
        <p:spPr/>
        <p:txBody>
          <a:bodyPr/>
          <a:p>
            <a:pPr marL="0" indent="0">
              <a:buNone/>
            </a:pPr>
            <a:r>
              <a:rPr lang="zh-CN" altLang="en-US" b="1">
                <a:latin typeface="黑体" panose="02010609060101010101" pitchFamily="2" charset="-122"/>
                <a:ea typeface="黑体" panose="02010609060101010101" pitchFamily="2" charset="-122"/>
                <a:cs typeface="黑体" panose="02010609060101010101" pitchFamily="2" charset="-122"/>
              </a:rPr>
              <a:t>1841年的辛丑年我们的国家正在遭受鸦片战争的磨难</a:t>
            </a:r>
            <a:endParaRPr lang="zh-CN" altLang="en-US" b="1">
              <a:latin typeface="黑体" panose="02010609060101010101" pitchFamily="2" charset="-122"/>
              <a:ea typeface="黑体" panose="02010609060101010101" pitchFamily="2" charset="-122"/>
              <a:cs typeface="黑体" panose="02010609060101010101" pitchFamily="2" charset="-122"/>
            </a:endParaRPr>
          </a:p>
          <a:p>
            <a:pPr marL="0" indent="0">
              <a:buNone/>
            </a:pPr>
            <a:endParaRPr lang="zh-CN" altLang="en-US" b="1">
              <a:latin typeface="黑体" panose="02010609060101010101" pitchFamily="2" charset="-122"/>
              <a:ea typeface="黑体" panose="02010609060101010101" pitchFamily="2" charset="-122"/>
              <a:cs typeface="黑体" panose="02010609060101010101" pitchFamily="2" charset="-122"/>
            </a:endParaRPr>
          </a:p>
          <a:p>
            <a:pPr marL="0" indent="0">
              <a:buNone/>
            </a:pPr>
            <a:r>
              <a:rPr lang="zh-CN" altLang="en-US" b="1">
                <a:latin typeface="黑体" panose="02010609060101010101" pitchFamily="2" charset="-122"/>
                <a:ea typeface="黑体" panose="02010609060101010101" pitchFamily="2" charset="-122"/>
                <a:cs typeface="黑体" panose="02010609060101010101" pitchFamily="2" charset="-122"/>
              </a:rPr>
              <a:t>1901年的辛丑年我们的国家正在蒙受《辛丑条约》耻辱</a:t>
            </a:r>
            <a:endParaRPr lang="zh-CN" altLang="en-US" b="1">
              <a:latin typeface="黑体" panose="02010609060101010101" pitchFamily="2" charset="-122"/>
              <a:ea typeface="黑体" panose="02010609060101010101" pitchFamily="2" charset="-122"/>
              <a:cs typeface="黑体" panose="02010609060101010101" pitchFamily="2" charset="-122"/>
            </a:endParaRPr>
          </a:p>
          <a:p>
            <a:pPr marL="0" indent="0">
              <a:buNone/>
            </a:pPr>
            <a:endParaRPr lang="zh-CN" altLang="en-US" b="1">
              <a:latin typeface="黑体" panose="02010609060101010101" pitchFamily="2" charset="-122"/>
              <a:ea typeface="黑体" panose="02010609060101010101" pitchFamily="2" charset="-122"/>
              <a:cs typeface="黑体" panose="02010609060101010101" pitchFamily="2" charset="-122"/>
            </a:endParaRPr>
          </a:p>
          <a:p>
            <a:pPr marL="0" indent="0">
              <a:buNone/>
            </a:pPr>
            <a:r>
              <a:rPr lang="zh-CN" altLang="en-US" b="1">
                <a:latin typeface="黑体" panose="02010609060101010101" pitchFamily="2" charset="-122"/>
                <a:ea typeface="黑体" panose="02010609060101010101" pitchFamily="2" charset="-122"/>
                <a:cs typeface="黑体" panose="02010609060101010101" pitchFamily="2" charset="-122"/>
              </a:rPr>
              <a:t>1961年的辛丑年我们的国家正在经受三年经济困难的折磨。。</a:t>
            </a:r>
            <a:endParaRPr lang="zh-CN" altLang="en-US" b="1">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坚持共产主义远大理想</a:t>
            </a:r>
            <a:endParaRPr lang="zh-CN" altLang="en-US"/>
          </a:p>
        </p:txBody>
      </p:sp>
      <p:sp>
        <p:nvSpPr>
          <p:cNvPr id="3" name="内容占位符 2"/>
          <p:cNvSpPr>
            <a:spLocks noGrp="1"/>
          </p:cNvSpPr>
          <p:nvPr>
            <p:ph idx="1"/>
          </p:nvPr>
        </p:nvSpPr>
        <p:spPr>
          <a:xfrm>
            <a:off x="609600" y="1600200"/>
            <a:ext cx="8153400" cy="4935855"/>
          </a:xfrm>
        </p:spPr>
        <p:txBody>
          <a:bodyPr/>
          <a:p>
            <a:pPr marL="0" indent="0">
              <a:lnSpc>
                <a:spcPct val="200000"/>
              </a:lnSpc>
              <a:spcBef>
                <a:spcPts val="0"/>
              </a:spcBef>
              <a:buNone/>
            </a:pPr>
            <a:r>
              <a:rPr lang="en-US" altLang="zh-CN">
                <a:latin typeface="黑体" panose="02010609060101010101" pitchFamily="2" charset="-122"/>
                <a:ea typeface="黑体" panose="02010609060101010101" pitchFamily="2" charset="-122"/>
              </a:rPr>
              <a:t>    </a:t>
            </a:r>
            <a:r>
              <a:rPr lang="zh-CN" altLang="en-US">
                <a:latin typeface="黑体" panose="02010609060101010101" pitchFamily="2" charset="-122"/>
                <a:ea typeface="黑体" panose="02010609060101010101" pitchFamily="2" charset="-122"/>
              </a:rPr>
              <a:t>中国共产党之所以叫共产党，就是因为从成立之日起我们党就把共产主义确立为远大理想。我们党之所以能够经受一次次挫折而又一次次奋起，归根到底是因为我们党有远大理想和崇高追求。         </a:t>
            </a:r>
            <a:r>
              <a:rPr lang="en-US" altLang="zh-CN" sz="2000">
                <a:latin typeface="黑体" panose="02010609060101010101" pitchFamily="2" charset="-122"/>
                <a:ea typeface="黑体" panose="02010609060101010101" pitchFamily="2" charset="-122"/>
              </a:rPr>
              <a:t>——</a:t>
            </a:r>
            <a:r>
              <a:rPr lang="zh-CN" altLang="en-US" sz="2000">
                <a:latin typeface="黑体" panose="02010609060101010101" pitchFamily="2" charset="-122"/>
                <a:ea typeface="黑体" panose="02010609060101010101" pitchFamily="2" charset="-122"/>
              </a:rPr>
              <a:t>习近平</a:t>
            </a:r>
            <a:endParaRPr lang="zh-CN" altLang="en-US" sz="2000">
              <a:latin typeface="黑体" panose="02010609060101010101" pitchFamily="2" charset="-122"/>
              <a:ea typeface="黑体" panose="0201060906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（二）增强骨气</a:t>
            </a:r>
            <a:endParaRPr lang="zh-CN" altLang="en-US"/>
          </a:p>
        </p:txBody>
      </p:sp>
      <p:sp>
        <p:nvSpPr>
          <p:cNvPr id="3" name="内容占位符 2"/>
          <p:cNvSpPr>
            <a:spLocks noGrp="1"/>
          </p:cNvSpPr>
          <p:nvPr>
            <p:ph idx="1"/>
          </p:nvPr>
        </p:nvSpPr>
        <p:spPr>
          <a:xfrm>
            <a:off x="1547495" y="1540510"/>
            <a:ext cx="8153400" cy="4498975"/>
          </a:xfrm>
        </p:spPr>
        <p:txBody>
          <a:bodyPr/>
          <a:p>
            <a:pPr marL="0" indent="0">
              <a:buNone/>
            </a:pP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buNone/>
            </a:pPr>
            <a:r>
              <a:rPr lang="zh-CN" altLang="en-US">
                <a:latin typeface="黑体" panose="02010609060101010101" pitchFamily="2" charset="-122"/>
                <a:ea typeface="黑体" panose="02010609060101010101" pitchFamily="2" charset="-122"/>
                <a:cs typeface="黑体" panose="02010609060101010101" pitchFamily="2" charset="-122"/>
              </a:rPr>
              <a:t>1.坚强不屈的品格操守</a:t>
            </a: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buNone/>
            </a:pP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buNone/>
            </a:pP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buNone/>
            </a:pPr>
            <a:r>
              <a:rPr lang="zh-CN" altLang="en-US">
                <a:latin typeface="黑体" panose="02010609060101010101" pitchFamily="2" charset="-122"/>
                <a:ea typeface="黑体" panose="02010609060101010101" pitchFamily="2" charset="-122"/>
                <a:cs typeface="黑体" panose="02010609060101010101" pitchFamily="2" charset="-122"/>
              </a:rPr>
              <a:t>2.刚正不阿的浩然正气</a:t>
            </a:r>
            <a:endParaRPr lang="zh-CN" altLang="en-US">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（二）增强骨气</a:t>
            </a:r>
            <a:endParaRPr lang="zh-CN" altLang="en-US"/>
          </a:p>
        </p:txBody>
      </p:sp>
      <p:pic>
        <p:nvPicPr>
          <p:cNvPr id="6" name="图片 6" descr="t016efdadd8e5ea2623"/>
          <p:cNvPicPr>
            <a:picLocks noChangeAspect="1"/>
          </p:cNvPicPr>
          <p:nvPr>
            <p:ph idx="1"/>
          </p:nvPr>
        </p:nvPicPr>
        <p:blipFill>
          <a:blip r:embed="rId1"/>
          <a:stretch>
            <a:fillRect/>
          </a:stretch>
        </p:blipFill>
        <p:spPr>
          <a:xfrm>
            <a:off x="-19050" y="1550670"/>
            <a:ext cx="9150985" cy="3866515"/>
          </a:xfrm>
          <a:prstGeom prst="rect">
            <a:avLst/>
          </a:prstGeom>
        </p:spPr>
      </p:pic>
      <p:sp>
        <p:nvSpPr>
          <p:cNvPr id="4" name="文本框 3"/>
          <p:cNvSpPr txBox="1"/>
          <p:nvPr/>
        </p:nvSpPr>
        <p:spPr>
          <a:xfrm>
            <a:off x="163195" y="5708650"/>
            <a:ext cx="8851265" cy="1076325"/>
          </a:xfrm>
          <a:prstGeom prst="rect">
            <a:avLst/>
          </a:prstGeom>
          <a:noFill/>
        </p:spPr>
        <p:txBody>
          <a:bodyPr wrap="square" rtlCol="0">
            <a:spAutoFit/>
          </a:bodyPr>
          <a:p>
            <a:r>
              <a:rPr lang="en-US" altLang="zh-CN" sz="3200">
                <a:solidFill>
                  <a:schemeClr val="tx2"/>
                </a:solidFill>
                <a:latin typeface="黑体" panose="02010609060101010101" pitchFamily="2" charset="-122"/>
                <a:ea typeface="黑体" panose="02010609060101010101" pitchFamily="2" charset="-122"/>
              </a:rPr>
              <a:t>  </a:t>
            </a:r>
            <a:r>
              <a:rPr lang="zh-CN" altLang="en-US" sz="3200">
                <a:solidFill>
                  <a:schemeClr val="tx2"/>
                </a:solidFill>
                <a:latin typeface="黑体" panose="02010609060101010101" pitchFamily="2" charset="-122"/>
                <a:ea typeface="黑体" panose="02010609060101010101" pitchFamily="2" charset="-122"/>
              </a:rPr>
              <a:t>宁可贫病而死，也不接受这种侮辱性的施舍。</a:t>
            </a:r>
            <a:endParaRPr lang="zh-CN" altLang="en-US" sz="3200"/>
          </a:p>
          <a:p>
            <a:r>
              <a:rPr lang="zh-CN" altLang="en-US" sz="3200"/>
              <a:t>                                                               </a:t>
            </a:r>
            <a:r>
              <a:rPr lang="en-US" altLang="zh-CN" sz="2000"/>
              <a:t>——朱自清</a:t>
            </a:r>
            <a:endParaRPr lang="en-US" altLang="zh-CN"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（二）增强骨气</a:t>
            </a:r>
            <a:endParaRPr lang="zh-CN" altLang="en-US"/>
          </a:p>
        </p:txBody>
      </p:sp>
      <p:sp>
        <p:nvSpPr>
          <p:cNvPr id="3" name="内容占位符 2"/>
          <p:cNvSpPr>
            <a:spLocks noGrp="1"/>
          </p:cNvSpPr>
          <p:nvPr>
            <p:ph idx="1"/>
          </p:nvPr>
        </p:nvSpPr>
        <p:spPr>
          <a:xfrm>
            <a:off x="609600" y="1600200"/>
            <a:ext cx="8153400" cy="4798060"/>
          </a:xfrm>
        </p:spPr>
        <p:txBody>
          <a:bodyPr/>
          <a:p>
            <a:pPr marL="0" indent="0">
              <a:lnSpc>
                <a:spcPct val="200000"/>
              </a:lnSpc>
              <a:spcBef>
                <a:spcPts val="0"/>
              </a:spcBef>
              <a:buNone/>
            </a:pPr>
            <a:r>
              <a:rPr lang="zh-CN" altLang="en-US">
                <a:latin typeface="黑体" panose="02010609060101010101" pitchFamily="2" charset="-122"/>
                <a:ea typeface="黑体" panose="02010609060101010101" pitchFamily="2" charset="-122"/>
                <a:cs typeface="黑体" panose="02010609060101010101" pitchFamily="2" charset="-122"/>
              </a:rPr>
              <a:t>朱自清临终嘱咐：“</a:t>
            </a: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lnSpc>
                <a:spcPct val="200000"/>
              </a:lnSpc>
              <a:spcBef>
                <a:spcPts val="0"/>
              </a:spcBef>
              <a:buNone/>
            </a:pPr>
            <a:r>
              <a:rPr lang="zh-CN" altLang="en-US">
                <a:latin typeface="黑体" panose="02010609060101010101" pitchFamily="2" charset="-122"/>
                <a:ea typeface="黑体" panose="02010609060101010101" pitchFamily="2" charset="-122"/>
                <a:cs typeface="黑体" panose="02010609060101010101" pitchFamily="2" charset="-122"/>
              </a:rPr>
              <a:t>    我是在拒绝美援面粉的文件上签过名的，我们家以后不买配给的美国面粉。”朱自清一身重病，宁可饿死也不领美国的“救济粮”，表现了中国人的骨气。</a:t>
            </a:r>
            <a:endParaRPr lang="zh-CN" altLang="en-US">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（二）增强骨气</a:t>
            </a:r>
            <a:endParaRPr lang="zh-CN" altLang="en-US"/>
          </a:p>
        </p:txBody>
      </p:sp>
      <p:sp>
        <p:nvSpPr>
          <p:cNvPr id="3" name="内容占位符 2"/>
          <p:cNvSpPr>
            <a:spLocks noGrp="1"/>
          </p:cNvSpPr>
          <p:nvPr>
            <p:ph idx="1"/>
          </p:nvPr>
        </p:nvSpPr>
        <p:spPr>
          <a:xfrm>
            <a:off x="685800" y="1999615"/>
            <a:ext cx="8153400" cy="4498975"/>
          </a:xfrm>
        </p:spPr>
        <p:txBody>
          <a:bodyPr/>
          <a:p>
            <a:pPr marL="0" indent="0">
              <a:buNone/>
            </a:pPr>
            <a:r>
              <a:rPr lang="zh-CN" altLang="en-US">
                <a:latin typeface="黑体" panose="02010609060101010101" pitchFamily="2" charset="-122"/>
                <a:ea typeface="黑体" panose="02010609060101010101" pitchFamily="2" charset="-122"/>
                <a:cs typeface="黑体" panose="02010609060101010101" pitchFamily="2" charset="-122"/>
              </a:rPr>
              <a:t>散文《春》中写道：</a:t>
            </a: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buNone/>
            </a:pPr>
            <a:r>
              <a:rPr lang="zh-CN" altLang="en-US">
                <a:latin typeface="黑体" panose="02010609060101010101" pitchFamily="2" charset="-122"/>
                <a:ea typeface="黑体" panose="02010609060101010101" pitchFamily="2" charset="-122"/>
                <a:cs typeface="黑体" panose="02010609060101010101" pitchFamily="2" charset="-122"/>
              </a:rPr>
              <a:t>       </a:t>
            </a: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buNone/>
            </a:pPr>
            <a:r>
              <a:rPr lang="zh-CN" altLang="en-US">
                <a:latin typeface="黑体" panose="02010609060101010101" pitchFamily="2" charset="-122"/>
                <a:ea typeface="黑体" panose="02010609060101010101" pitchFamily="2" charset="-122"/>
                <a:cs typeface="黑体" panose="02010609060101010101" pitchFamily="2" charset="-122"/>
              </a:rPr>
              <a:t>       春天像健壮的青年，有铁一般的胳膊和腰脚，领着我们向前去。</a:t>
            </a: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buNone/>
            </a:pP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buNone/>
            </a:pPr>
            <a:r>
              <a:rPr lang="zh-CN" altLang="en-US">
                <a:latin typeface="黑体" panose="02010609060101010101" pitchFamily="2" charset="-122"/>
                <a:ea typeface="黑体" panose="02010609060101010101" pitchFamily="2" charset="-122"/>
                <a:cs typeface="黑体" panose="02010609060101010101" pitchFamily="2" charset="-122"/>
                <a:sym typeface="+mn-ea"/>
              </a:rPr>
              <a:t>散文《春》</a:t>
            </a:r>
            <a:r>
              <a:rPr lang="zh-CN" altLang="en-US">
                <a:latin typeface="黑体" panose="02010609060101010101" pitchFamily="2" charset="-122"/>
                <a:ea typeface="黑体" panose="02010609060101010101" pitchFamily="2" charset="-122"/>
                <a:cs typeface="黑体" panose="02010609060101010101" pitchFamily="2" charset="-122"/>
              </a:rPr>
              <a:t>引用谚语：</a:t>
            </a: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buNone/>
            </a:pPr>
            <a:r>
              <a:rPr lang="zh-CN" altLang="en-US">
                <a:latin typeface="黑体" panose="02010609060101010101" pitchFamily="2" charset="-122"/>
                <a:ea typeface="黑体" panose="02010609060101010101" pitchFamily="2" charset="-122"/>
                <a:cs typeface="黑体" panose="02010609060101010101" pitchFamily="2" charset="-122"/>
              </a:rPr>
              <a:t>        </a:t>
            </a: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buNone/>
            </a:pPr>
            <a:r>
              <a:rPr lang="zh-CN" altLang="en-US">
                <a:latin typeface="黑体" panose="02010609060101010101" pitchFamily="2" charset="-122"/>
                <a:ea typeface="黑体" panose="02010609060101010101" pitchFamily="2" charset="-122"/>
                <a:cs typeface="黑体" panose="02010609060101010101" pitchFamily="2" charset="-122"/>
              </a:rPr>
              <a:t>               一年之计在于春</a:t>
            </a:r>
            <a:endParaRPr lang="zh-CN" altLang="en-US">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增强底气</a:t>
            </a:r>
            <a:endParaRPr lang="zh-CN" altLang="en-US"/>
          </a:p>
        </p:txBody>
      </p:sp>
      <p:sp>
        <p:nvSpPr>
          <p:cNvPr id="3" name="内容占位符 2"/>
          <p:cNvSpPr>
            <a:spLocks noGrp="1"/>
          </p:cNvSpPr>
          <p:nvPr>
            <p:ph idx="1"/>
          </p:nvPr>
        </p:nvSpPr>
        <p:spPr/>
        <p:txBody>
          <a:bodyPr/>
          <a:p>
            <a:pPr marL="0" indent="0">
              <a:buNone/>
            </a:pPr>
            <a:r>
              <a:rPr lang="en-US" altLang="zh-CN"/>
              <a:t>       </a:t>
            </a:r>
            <a:endParaRPr lang="en-US" altLang="zh-CN"/>
          </a:p>
          <a:p>
            <a:pPr marL="0" indent="0">
              <a:buNone/>
            </a:pPr>
            <a:endParaRPr lang="en-US" altLang="zh-CN"/>
          </a:p>
          <a:p>
            <a:pPr marL="0" indent="0" algn="ctr">
              <a:buNone/>
            </a:pPr>
            <a:r>
              <a:rPr lang="zh-CN" altLang="en-US"/>
              <a:t>1.报效祖国的本领</a:t>
            </a:r>
            <a:endParaRPr lang="zh-CN" altLang="en-US"/>
          </a:p>
          <a:p>
            <a:pPr marL="0" indent="0" algn="ctr">
              <a:buNone/>
            </a:pPr>
            <a:endParaRPr lang="zh-CN" altLang="en-US"/>
          </a:p>
          <a:p>
            <a:pPr marL="0" indent="0" algn="ctr">
              <a:buNone/>
            </a:pPr>
            <a:r>
              <a:rPr lang="zh-CN" altLang="en-US"/>
              <a:t> 2.严于律已的品质</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98450" y="228600"/>
            <a:ext cx="8999220" cy="1143000"/>
          </a:xfrm>
        </p:spPr>
        <p:txBody>
          <a:bodyPr/>
          <a:p>
            <a:r>
              <a:rPr lang="zh-CN" altLang="en-US"/>
              <a:t>增强做中国人的志气、骨气、底气</a:t>
            </a:r>
            <a:endParaRPr lang="zh-CN" altLang="en-US"/>
          </a:p>
        </p:txBody>
      </p:sp>
      <p:sp>
        <p:nvSpPr>
          <p:cNvPr id="3" name="内容占位符 2"/>
          <p:cNvSpPr>
            <a:spLocks noGrp="1"/>
          </p:cNvSpPr>
          <p:nvPr>
            <p:ph idx="1"/>
          </p:nvPr>
        </p:nvSpPr>
        <p:spPr>
          <a:xfrm>
            <a:off x="649605" y="2438400"/>
            <a:ext cx="8153400" cy="4498975"/>
          </a:xfrm>
        </p:spPr>
        <p:txBody>
          <a:bodyPr/>
          <a:p>
            <a:pPr marL="0" indent="0">
              <a:lnSpc>
                <a:spcPct val="200000"/>
              </a:lnSpc>
              <a:spcBef>
                <a:spcPts val="0"/>
              </a:spcBef>
              <a:buNone/>
            </a:pPr>
            <a:r>
              <a:rPr lang="en-US" altLang="zh-CN"/>
              <a:t>      </a:t>
            </a:r>
            <a:r>
              <a:rPr lang="en-US" altLang="zh-CN">
                <a:latin typeface="黑体" panose="02010609060101010101" pitchFamily="2" charset="-122"/>
                <a:ea typeface="黑体" panose="02010609060101010101" pitchFamily="2" charset="-122"/>
                <a:cs typeface="黑体" panose="02010609060101010101" pitchFamily="2" charset="-122"/>
              </a:rPr>
              <a:t> </a:t>
            </a:r>
            <a:r>
              <a:rPr lang="zh-CN" altLang="en-US">
                <a:latin typeface="黑体" panose="02010609060101010101" pitchFamily="2" charset="-122"/>
                <a:ea typeface="黑体" panose="02010609060101010101" pitchFamily="2" charset="-122"/>
                <a:cs typeface="黑体" panose="02010609060101010101" pitchFamily="2" charset="-122"/>
              </a:rPr>
              <a:t>牢记总书记的殷殷嘱托，长志气，硬骨气，厚底气，坚定理想信念，磨练顽强意志，练就报国本领，做有不负韶华的青年一代</a:t>
            </a:r>
            <a:endParaRPr lang="zh-CN" altLang="en-US">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二、践行“五为”办学理念</a:t>
            </a:r>
            <a:endParaRPr lang="zh-CN" altLang="en-US"/>
          </a:p>
        </p:txBody>
      </p:sp>
      <p:sp>
        <p:nvSpPr>
          <p:cNvPr id="3" name="内容占位符 2"/>
          <p:cNvSpPr>
            <a:spLocks noGrp="1"/>
          </p:cNvSpPr>
          <p:nvPr>
            <p:ph idx="1"/>
          </p:nvPr>
        </p:nvSpPr>
        <p:spPr>
          <a:xfrm>
            <a:off x="685800" y="1371600"/>
            <a:ext cx="8153400" cy="3641090"/>
          </a:xfrm>
        </p:spPr>
        <p:txBody>
          <a:bodyPr/>
          <a:p>
            <a:pPr marL="0" indent="0">
              <a:buNone/>
            </a:pPr>
            <a:endParaRPr lang="zh-CN" altLang="en-US"/>
          </a:p>
          <a:p>
            <a:pPr marL="0" indent="0">
              <a:buNone/>
            </a:pPr>
            <a:endParaRPr lang="zh-CN" altLang="en-US"/>
          </a:p>
          <a:p>
            <a:pPr marL="0" indent="0">
              <a:buNone/>
            </a:pPr>
            <a:endParaRPr lang="zh-CN" altLang="en-US"/>
          </a:p>
          <a:p>
            <a:pPr marL="0" indent="0">
              <a:buNone/>
            </a:pPr>
            <a:r>
              <a:rPr lang="zh-CN" altLang="en-US">
                <a:latin typeface="黑体" panose="02010609060101010101" pitchFamily="2" charset="-122"/>
                <a:ea typeface="黑体" panose="02010609060101010101" pitchFamily="2" charset="-122"/>
              </a:rPr>
              <a:t>为人正，为学实，为技勤，为艺精，为美和。</a:t>
            </a:r>
            <a:endParaRPr lang="zh-CN" altLang="en-US">
              <a:latin typeface="黑体" panose="02010609060101010101" pitchFamily="2" charset="-122"/>
              <a:ea typeface="黑体" panose="0201060906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（一）为人正</a:t>
            </a:r>
            <a:endParaRPr lang="zh-CN" altLang="en-US"/>
          </a:p>
        </p:txBody>
      </p:sp>
      <p:sp>
        <p:nvSpPr>
          <p:cNvPr id="3" name="内容占位符 2"/>
          <p:cNvSpPr>
            <a:spLocks noGrp="1"/>
          </p:cNvSpPr>
          <p:nvPr>
            <p:ph idx="1"/>
          </p:nvPr>
        </p:nvSpPr>
        <p:spPr/>
        <p:txBody>
          <a:bodyPr/>
          <a:p>
            <a:pPr marL="0" indent="0">
              <a:lnSpc>
                <a:spcPct val="200000"/>
              </a:lnSpc>
              <a:spcBef>
                <a:spcPts val="0"/>
              </a:spcBef>
              <a:buNone/>
            </a:pPr>
            <a:r>
              <a:rPr lang="en-US" altLang="zh-CN"/>
              <a:t>      </a:t>
            </a:r>
            <a:r>
              <a:rPr lang="en-US" altLang="zh-CN">
                <a:latin typeface="黑体" panose="02010609060101010101" pitchFamily="2" charset="-122"/>
                <a:ea typeface="黑体" panose="02010609060101010101" pitchFamily="2" charset="-122"/>
                <a:cs typeface="黑体" panose="02010609060101010101" pitchFamily="2" charset="-122"/>
              </a:rPr>
              <a:t> </a:t>
            </a:r>
            <a:r>
              <a:rPr lang="zh-CN" altLang="en-US">
                <a:latin typeface="黑体" panose="02010609060101010101" pitchFamily="2" charset="-122"/>
                <a:ea typeface="黑体" panose="02010609060101010101" pitchFamily="2" charset="-122"/>
                <a:cs typeface="黑体" panose="02010609060101010101" pitchFamily="2" charset="-122"/>
              </a:rPr>
              <a:t>坚持以德为先，倡导以人为本，奉行身正为范，弘扬为人正派的优良校风，把师生作为推动学院发展的第一要素。</a:t>
            </a:r>
            <a:endParaRPr lang="zh-CN" altLang="en-US">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（一）为人正</a:t>
            </a:r>
            <a:endParaRPr lang="zh-CN" altLang="en-US"/>
          </a:p>
        </p:txBody>
      </p:sp>
      <p:sp>
        <p:nvSpPr>
          <p:cNvPr id="3" name="内容占位符 2"/>
          <p:cNvSpPr>
            <a:spLocks noGrp="1"/>
          </p:cNvSpPr>
          <p:nvPr>
            <p:ph idx="1"/>
          </p:nvPr>
        </p:nvSpPr>
        <p:spPr/>
        <p:txBody>
          <a:bodyPr/>
          <a:p>
            <a:pPr marL="0" indent="0" algn="ctr">
              <a:buNone/>
            </a:pPr>
            <a:endParaRPr lang="zh-CN" altLang="en-US">
              <a:latin typeface="黑体" panose="02010609060101010101" pitchFamily="2" charset="-122"/>
              <a:ea typeface="黑体" panose="02010609060101010101" pitchFamily="2" charset="-122"/>
            </a:endParaRPr>
          </a:p>
          <a:p>
            <a:pPr marL="0" indent="0" algn="ctr">
              <a:buNone/>
            </a:pPr>
            <a:r>
              <a:rPr lang="zh-CN" altLang="en-US">
                <a:latin typeface="黑体" panose="02010609060101010101" pitchFamily="2" charset="-122"/>
                <a:ea typeface="黑体" panose="02010609060101010101" pitchFamily="2" charset="-122"/>
              </a:rPr>
              <a:t>锄禾日当午，</a:t>
            </a:r>
            <a:endParaRPr lang="zh-CN" altLang="en-US">
              <a:latin typeface="黑体" panose="02010609060101010101" pitchFamily="2" charset="-122"/>
              <a:ea typeface="黑体" panose="02010609060101010101" pitchFamily="2" charset="-122"/>
            </a:endParaRPr>
          </a:p>
          <a:p>
            <a:pPr marL="0" indent="0" algn="ctr">
              <a:buNone/>
            </a:pPr>
            <a:r>
              <a:rPr lang="zh-CN" altLang="en-US">
                <a:latin typeface="黑体" panose="02010609060101010101" pitchFamily="2" charset="-122"/>
                <a:ea typeface="黑体" panose="02010609060101010101" pitchFamily="2" charset="-122"/>
              </a:rPr>
              <a:t>汗滴禾下土。</a:t>
            </a:r>
            <a:endParaRPr lang="zh-CN" altLang="en-US">
              <a:latin typeface="黑体" panose="02010609060101010101" pitchFamily="2" charset="-122"/>
              <a:ea typeface="黑体" panose="02010609060101010101" pitchFamily="2" charset="-122"/>
            </a:endParaRPr>
          </a:p>
          <a:p>
            <a:pPr marL="0" indent="0" algn="ctr">
              <a:buNone/>
            </a:pPr>
            <a:r>
              <a:rPr lang="zh-CN" altLang="en-US">
                <a:latin typeface="黑体" panose="02010609060101010101" pitchFamily="2" charset="-122"/>
                <a:ea typeface="黑体" panose="02010609060101010101" pitchFamily="2" charset="-122"/>
              </a:rPr>
              <a:t>谁知盘中餐，</a:t>
            </a:r>
            <a:endParaRPr lang="zh-CN" altLang="en-US">
              <a:latin typeface="黑体" panose="02010609060101010101" pitchFamily="2" charset="-122"/>
              <a:ea typeface="黑体" panose="02010609060101010101" pitchFamily="2" charset="-122"/>
            </a:endParaRPr>
          </a:p>
          <a:p>
            <a:pPr marL="0" indent="0" algn="ctr">
              <a:buNone/>
            </a:pPr>
            <a:r>
              <a:rPr lang="zh-CN" altLang="en-US">
                <a:latin typeface="黑体" panose="02010609060101010101" pitchFamily="2" charset="-122"/>
                <a:ea typeface="黑体" panose="02010609060101010101" pitchFamily="2" charset="-122"/>
              </a:rPr>
              <a:t>粒粒皆辛苦。</a:t>
            </a:r>
            <a:endParaRPr lang="zh-CN" altLang="en-US">
              <a:latin typeface="黑体" panose="02010609060101010101" pitchFamily="2" charset="-122"/>
              <a:ea typeface="黑体" panose="02010609060101010101" pitchFamily="2" charset="-122"/>
            </a:endParaRPr>
          </a:p>
          <a:p>
            <a:pPr marL="0" indent="0" algn="ctr">
              <a:buNone/>
            </a:pPr>
            <a:r>
              <a:rPr lang="en-US" altLang="zh-CN">
                <a:latin typeface="黑体" panose="02010609060101010101" pitchFamily="2" charset="-122"/>
                <a:ea typeface="黑体" panose="02010609060101010101" pitchFamily="2" charset="-122"/>
              </a:rPr>
              <a:t>                     </a:t>
            </a:r>
            <a:r>
              <a:rPr lang="en-US" altLang="zh-CN" sz="2000">
                <a:latin typeface="黑体" panose="02010609060101010101" pitchFamily="2" charset="-122"/>
                <a:ea typeface="黑体" panose="02010609060101010101" pitchFamily="2" charset="-122"/>
              </a:rPr>
              <a:t>——</a:t>
            </a:r>
            <a:r>
              <a:rPr lang="zh-CN" altLang="en-US" sz="2000">
                <a:latin typeface="黑体" panose="02010609060101010101" pitchFamily="2" charset="-122"/>
                <a:ea typeface="黑体" panose="02010609060101010101" pitchFamily="2" charset="-122"/>
              </a:rPr>
              <a:t>《悯农》</a:t>
            </a:r>
            <a:endParaRPr lang="zh-CN" altLang="en-US" sz="2000">
              <a:latin typeface="黑体" panose="02010609060101010101" pitchFamily="2" charset="-122"/>
              <a:ea typeface="黑体" panose="0201060906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15925" y="935990"/>
            <a:ext cx="8540750" cy="4587240"/>
          </a:xfrm>
        </p:spPr>
        <p:txBody>
          <a:bodyPr/>
          <a:p>
            <a:pPr algn="l">
              <a:lnSpc>
                <a:spcPct val="200000"/>
              </a:lnSpc>
            </a:pPr>
            <a:r>
              <a:rPr lang="en-US" altLang="zh-CN">
                <a:sym typeface="+mn-ea"/>
              </a:rPr>
              <a:t>       </a:t>
            </a:r>
            <a:r>
              <a:rPr lang="zh-CN" altLang="en-US">
                <a:latin typeface="黑体" panose="02010609060101010101" pitchFamily="2" charset="-122"/>
                <a:ea typeface="黑体" panose="02010609060101010101" pitchFamily="2" charset="-122"/>
                <a:cs typeface="黑体" panose="02010609060101010101" pitchFamily="2" charset="-122"/>
                <a:sym typeface="+mn-ea"/>
              </a:rPr>
              <a:t>2021年的辛丑年，我们伟大的党领导中国人民以“敢教日月换新天”的英雄气概改写了历史</a:t>
            </a:r>
            <a:endParaRPr lang="zh-CN" altLang="en-US">
              <a:latin typeface="黑体" panose="02010609060101010101" pitchFamily="2" charset="-122"/>
              <a:ea typeface="黑体" panose="02010609060101010101" pitchFamily="2" charset="-122"/>
              <a:cs typeface="黑体" panose="02010609060101010101" pitchFamily="2" charset="-122"/>
            </a:endParaRPr>
          </a:p>
        </p:txBody>
      </p:sp>
      <p:sp>
        <p:nvSpPr>
          <p:cNvPr id="3" name="内容占位符 2"/>
          <p:cNvSpPr>
            <a:spLocks noGrp="1"/>
          </p:cNvSpPr>
          <p:nvPr>
            <p:ph idx="1"/>
          </p:nvPr>
        </p:nvSpPr>
        <p:spPr>
          <a:xfrm>
            <a:off x="609600" y="4984115"/>
            <a:ext cx="8153400" cy="1115060"/>
          </a:xfrm>
        </p:spPr>
        <p:txBody>
          <a:bodyPr/>
          <a:p>
            <a:pPr marL="0" indent="0">
              <a:buNone/>
            </a:pP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（一）为人正</a:t>
            </a:r>
            <a:endParaRPr lang="zh-CN" altLang="en-US"/>
          </a:p>
        </p:txBody>
      </p:sp>
      <p:sp>
        <p:nvSpPr>
          <p:cNvPr id="3" name="内容占位符 2"/>
          <p:cNvSpPr>
            <a:spLocks noGrp="1"/>
          </p:cNvSpPr>
          <p:nvPr>
            <p:ph idx="1"/>
          </p:nvPr>
        </p:nvSpPr>
        <p:spPr>
          <a:xfrm>
            <a:off x="619125" y="2199005"/>
            <a:ext cx="8153400" cy="3541395"/>
          </a:xfrm>
        </p:spPr>
        <p:txBody>
          <a:bodyPr/>
          <a:p>
            <a:pPr marL="0" indent="0">
              <a:lnSpc>
                <a:spcPct val="200000"/>
              </a:lnSpc>
              <a:spcBef>
                <a:spcPts val="0"/>
              </a:spcBef>
              <a:buNone/>
            </a:pPr>
            <a:r>
              <a:rPr lang="en-US" altLang="zh-CN"/>
              <a:t>       </a:t>
            </a:r>
            <a:r>
              <a:rPr lang="zh-CN" altLang="en-US">
                <a:latin typeface="黑体" panose="02010609060101010101" pitchFamily="2" charset="-122"/>
                <a:ea typeface="黑体" panose="02010609060101010101" pitchFamily="2" charset="-122"/>
              </a:rPr>
              <a:t>将为人正派作为我们的座右铭，行为世范，一身正气，堂堂正正做人。</a:t>
            </a:r>
            <a:endParaRPr lang="zh-CN" altLang="en-US">
              <a:latin typeface="黑体" panose="02010609060101010101" pitchFamily="2" charset="-122"/>
              <a:ea typeface="黑体" panose="0201060906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（二）为学实</a:t>
            </a:r>
            <a:endParaRPr lang="zh-CN" altLang="en-US"/>
          </a:p>
        </p:txBody>
      </p:sp>
      <p:sp>
        <p:nvSpPr>
          <p:cNvPr id="3" name="内容占位符 2"/>
          <p:cNvSpPr>
            <a:spLocks noGrp="1"/>
          </p:cNvSpPr>
          <p:nvPr>
            <p:ph idx="1"/>
          </p:nvPr>
        </p:nvSpPr>
        <p:spPr>
          <a:xfrm>
            <a:off x="685800" y="1851025"/>
            <a:ext cx="8153400" cy="4319270"/>
          </a:xfrm>
        </p:spPr>
        <p:txBody>
          <a:bodyPr/>
          <a:p>
            <a:pPr marL="0" indent="0">
              <a:lnSpc>
                <a:spcPct val="200000"/>
              </a:lnSpc>
              <a:spcBef>
                <a:spcPts val="0"/>
              </a:spcBef>
              <a:buNone/>
            </a:pPr>
            <a:r>
              <a:rPr lang="en-US" altLang="zh-CN">
                <a:latin typeface="黑体" panose="02010609060101010101" pitchFamily="2" charset="-122"/>
                <a:ea typeface="黑体" panose="02010609060101010101" pitchFamily="2" charset="-122"/>
              </a:rPr>
              <a:t>    </a:t>
            </a:r>
            <a:r>
              <a:rPr lang="zh-CN" altLang="en-US">
                <a:latin typeface="黑体" panose="02010609060101010101" pitchFamily="2" charset="-122"/>
                <a:ea typeface="黑体" panose="02010609060101010101" pitchFamily="2" charset="-122"/>
              </a:rPr>
              <a:t>信守学术规范，崇尚真才实学，追求学以致用，弘扬求实创新的优良学风，把提升师生学习自觉作为第一要务。</a:t>
            </a:r>
            <a:endParaRPr lang="zh-CN" altLang="en-US">
              <a:latin typeface="黑体" panose="02010609060101010101" pitchFamily="2" charset="-122"/>
              <a:ea typeface="黑体" panose="0201060906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（二）为学实</a:t>
            </a:r>
            <a:endParaRPr lang="zh-CN" altLang="en-US"/>
          </a:p>
        </p:txBody>
      </p:sp>
      <p:sp>
        <p:nvSpPr>
          <p:cNvPr id="3" name="内容占位符 2"/>
          <p:cNvSpPr>
            <a:spLocks noGrp="1"/>
          </p:cNvSpPr>
          <p:nvPr>
            <p:ph idx="1"/>
          </p:nvPr>
        </p:nvSpPr>
        <p:spPr>
          <a:xfrm>
            <a:off x="619125" y="1371600"/>
            <a:ext cx="8153400" cy="4498975"/>
          </a:xfrm>
        </p:spPr>
        <p:txBody>
          <a:bodyPr/>
          <a:p>
            <a:pPr algn="ctr"/>
            <a:endParaRPr lang="zh-CN" altLang="en-US"/>
          </a:p>
          <a:p>
            <a:pPr marL="0" indent="0" algn="ctr">
              <a:lnSpc>
                <a:spcPct val="200000"/>
              </a:lnSpc>
              <a:spcBef>
                <a:spcPts val="0"/>
              </a:spcBef>
              <a:buNone/>
            </a:pPr>
            <a:r>
              <a:rPr lang="zh-CN" altLang="en-US">
                <a:latin typeface="黑体" panose="02010609060101010101" pitchFamily="2" charset="-122"/>
                <a:ea typeface="黑体" panose="02010609060101010101" pitchFamily="2" charset="-122"/>
                <a:cs typeface="黑体" panose="02010609060101010101" pitchFamily="2" charset="-122"/>
              </a:rPr>
              <a:t>1.忠于课堂</a:t>
            </a: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lgn="ctr">
              <a:lnSpc>
                <a:spcPct val="200000"/>
              </a:lnSpc>
              <a:spcBef>
                <a:spcPts val="0"/>
              </a:spcBef>
              <a:buNone/>
            </a:pPr>
            <a:r>
              <a:rPr lang="zh-CN" altLang="en-US">
                <a:latin typeface="黑体" panose="02010609060101010101" pitchFamily="2" charset="-122"/>
                <a:ea typeface="黑体" panose="02010609060101010101" pitchFamily="2" charset="-122"/>
                <a:cs typeface="黑体" panose="02010609060101010101" pitchFamily="2" charset="-122"/>
              </a:rPr>
              <a:t>2.培养兴趣</a:t>
            </a: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lgn="ctr">
              <a:lnSpc>
                <a:spcPct val="200000"/>
              </a:lnSpc>
              <a:spcBef>
                <a:spcPts val="0"/>
              </a:spcBef>
              <a:buNone/>
            </a:pPr>
            <a:r>
              <a:rPr lang="zh-CN" altLang="en-US">
                <a:latin typeface="黑体" panose="02010609060101010101" pitchFamily="2" charset="-122"/>
                <a:ea typeface="黑体" panose="02010609060101010101" pitchFamily="2" charset="-122"/>
                <a:cs typeface="黑体" panose="02010609060101010101" pitchFamily="2" charset="-122"/>
              </a:rPr>
              <a:t>3.自加压力</a:t>
            </a: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lgn="ctr">
              <a:lnSpc>
                <a:spcPct val="200000"/>
              </a:lnSpc>
              <a:spcBef>
                <a:spcPts val="0"/>
              </a:spcBef>
              <a:buNone/>
            </a:pPr>
            <a:r>
              <a:rPr lang="zh-CN" altLang="en-US">
                <a:latin typeface="黑体" panose="02010609060101010101" pitchFamily="2" charset="-122"/>
                <a:ea typeface="黑体" panose="02010609060101010101" pitchFamily="2" charset="-122"/>
                <a:cs typeface="黑体" panose="02010609060101010101" pitchFamily="2" charset="-122"/>
              </a:rPr>
              <a:t>4.用好网络</a:t>
            </a:r>
            <a:endParaRPr lang="zh-CN" altLang="en-US">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（二）为学实</a:t>
            </a:r>
            <a:endParaRPr lang="zh-CN" altLang="en-US"/>
          </a:p>
        </p:txBody>
      </p:sp>
      <p:sp>
        <p:nvSpPr>
          <p:cNvPr id="3" name="内容占位符 2"/>
          <p:cNvSpPr>
            <a:spLocks noGrp="1"/>
          </p:cNvSpPr>
          <p:nvPr>
            <p:ph idx="1"/>
          </p:nvPr>
        </p:nvSpPr>
        <p:spPr/>
        <p:txBody>
          <a:bodyPr/>
          <a:p>
            <a:pPr marL="0" indent="0">
              <a:buNone/>
            </a:pPr>
            <a:r>
              <a:rPr lang="en-US" altLang="zh-CN"/>
              <a:t>      </a:t>
            </a:r>
            <a:endParaRPr lang="en-US" altLang="zh-CN"/>
          </a:p>
          <a:p>
            <a:pPr marL="0" indent="0">
              <a:lnSpc>
                <a:spcPct val="200000"/>
              </a:lnSpc>
              <a:spcBef>
                <a:spcPts val="0"/>
              </a:spcBef>
              <a:buNone/>
            </a:pPr>
            <a:r>
              <a:rPr lang="en-US" altLang="zh-CN"/>
              <a:t>       </a:t>
            </a:r>
            <a:r>
              <a:rPr lang="zh-CN" altLang="en-US">
                <a:latin typeface="黑体" panose="02010609060101010101" pitchFamily="2" charset="-122"/>
                <a:ea typeface="黑体" panose="02010609060101010101" pitchFamily="2" charset="-122"/>
              </a:rPr>
              <a:t>学习是学生的天职，是首当其冲的事情，是伴随我们终身的事情。</a:t>
            </a:r>
            <a:endParaRPr lang="zh-CN" altLang="en-US">
              <a:latin typeface="黑体" panose="02010609060101010101" pitchFamily="2" charset="-122"/>
              <a:ea typeface="黑体" panose="02010609060101010101" pitchFamily="2" charset="-122"/>
            </a:endParaRPr>
          </a:p>
          <a:p>
            <a:pPr marL="0" indent="0">
              <a:lnSpc>
                <a:spcPct val="200000"/>
              </a:lnSpc>
              <a:spcBef>
                <a:spcPts val="0"/>
              </a:spcBef>
              <a:buNone/>
            </a:pPr>
            <a:r>
              <a:rPr lang="zh-CN" altLang="en-US">
                <a:latin typeface="黑体" panose="02010609060101010101" pitchFamily="2" charset="-122"/>
                <a:ea typeface="黑体" panose="02010609060101010101" pitchFamily="2" charset="-122"/>
              </a:rPr>
              <a:t>    树立终身学习的理念。</a:t>
            </a:r>
            <a:endParaRPr lang="zh-CN" altLang="en-US">
              <a:latin typeface="黑体" panose="02010609060101010101" pitchFamily="2" charset="-122"/>
              <a:ea typeface="黑体" panose="0201060906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（三）为技勤</a:t>
            </a:r>
            <a:endParaRPr lang="zh-CN" altLang="en-US"/>
          </a:p>
        </p:txBody>
      </p:sp>
      <p:sp>
        <p:nvSpPr>
          <p:cNvPr id="3" name="内容占位符 2"/>
          <p:cNvSpPr>
            <a:spLocks noGrp="1"/>
          </p:cNvSpPr>
          <p:nvPr>
            <p:ph idx="1"/>
          </p:nvPr>
        </p:nvSpPr>
        <p:spPr>
          <a:xfrm>
            <a:off x="685800" y="1989455"/>
            <a:ext cx="8153400" cy="4498975"/>
          </a:xfrm>
        </p:spPr>
        <p:txBody>
          <a:bodyPr/>
          <a:p>
            <a:pPr marL="0" indent="0">
              <a:lnSpc>
                <a:spcPct val="200000"/>
              </a:lnSpc>
              <a:spcBef>
                <a:spcPts val="0"/>
              </a:spcBef>
              <a:buNone/>
            </a:pPr>
            <a:r>
              <a:rPr lang="en-US" altLang="zh-CN">
                <a:latin typeface="黑体" panose="02010609060101010101" pitchFamily="2" charset="-122"/>
                <a:ea typeface="黑体" panose="02010609060101010101" pitchFamily="2" charset="-122"/>
              </a:rPr>
              <a:t>    </a:t>
            </a:r>
            <a:r>
              <a:rPr lang="zh-CN" altLang="en-US">
                <a:latin typeface="黑体" panose="02010609060101010101" pitchFamily="2" charset="-122"/>
                <a:ea typeface="黑体" panose="02010609060101010101" pitchFamily="2" charset="-122"/>
              </a:rPr>
              <a:t>推崇修技强能，坚信勤能补拙，致力尚技提能，弘扬技能宝贵的优良风尚，把培养高素质技术技能人才作为第一大事。</a:t>
            </a:r>
            <a:endParaRPr lang="zh-CN" altLang="en-US">
              <a:latin typeface="黑体" panose="02010609060101010101" pitchFamily="2" charset="-122"/>
              <a:ea typeface="黑体" panose="0201060906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（三）为技勤</a:t>
            </a:r>
            <a:endParaRPr lang="zh-CN" altLang="en-US"/>
          </a:p>
        </p:txBody>
      </p:sp>
      <p:sp>
        <p:nvSpPr>
          <p:cNvPr id="3" name="内容占位符 2"/>
          <p:cNvSpPr>
            <a:spLocks noGrp="1"/>
          </p:cNvSpPr>
          <p:nvPr>
            <p:ph idx="1"/>
          </p:nvPr>
        </p:nvSpPr>
        <p:spPr/>
        <p:txBody>
          <a:bodyPr/>
          <a:p>
            <a:pPr marL="0" indent="0">
              <a:buNone/>
            </a:pPr>
            <a:endParaRPr lang="zh-CN" altLang="en-US"/>
          </a:p>
          <a:p>
            <a:pPr marL="0" indent="0">
              <a:buNone/>
            </a:pPr>
            <a:endParaRPr lang="zh-CN" altLang="en-US"/>
          </a:p>
          <a:p>
            <a:pPr marL="0" indent="0">
              <a:buNone/>
            </a:pPr>
            <a:r>
              <a:rPr lang="zh-CN" altLang="en-US">
                <a:latin typeface="黑体" panose="02010609060101010101" pitchFamily="2" charset="-122"/>
                <a:ea typeface="黑体" panose="02010609060101010101" pitchFamily="2" charset="-122"/>
              </a:rPr>
              <a:t>五勤：</a:t>
            </a:r>
            <a:endParaRPr lang="zh-CN" altLang="en-US"/>
          </a:p>
          <a:p>
            <a:pPr marL="0" indent="0">
              <a:buNone/>
            </a:pPr>
            <a:endParaRPr lang="zh-CN" altLang="en-US"/>
          </a:p>
          <a:p>
            <a:pPr marL="0" indent="0" algn="ctr">
              <a:buNone/>
            </a:pPr>
            <a:r>
              <a:rPr lang="zh-CN" altLang="en-US">
                <a:latin typeface="黑体" panose="02010609060101010101" pitchFamily="2" charset="-122"/>
                <a:ea typeface="黑体" panose="02010609060101010101" pitchFamily="2" charset="-122"/>
                <a:cs typeface="黑体" panose="02010609060101010101" pitchFamily="2" charset="-122"/>
              </a:rPr>
              <a:t>身勤    眼勤    手勤   口勤  心勤</a:t>
            </a:r>
            <a:endParaRPr lang="zh-CN" altLang="en-US">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（三）为技勤</a:t>
            </a:r>
            <a:endParaRPr lang="zh-CN" altLang="en-US"/>
          </a:p>
        </p:txBody>
      </p:sp>
      <p:sp>
        <p:nvSpPr>
          <p:cNvPr id="3" name="内容占位符 2"/>
          <p:cNvSpPr>
            <a:spLocks noGrp="1"/>
          </p:cNvSpPr>
          <p:nvPr>
            <p:ph idx="1"/>
          </p:nvPr>
        </p:nvSpPr>
        <p:spPr/>
        <p:txBody>
          <a:bodyPr/>
          <a:p>
            <a:pPr marL="0" indent="0">
              <a:buNone/>
            </a:pPr>
            <a:endParaRPr lang="zh-CN" altLang="en-US"/>
          </a:p>
          <a:p>
            <a:pPr marL="0" indent="0">
              <a:lnSpc>
                <a:spcPct val="200000"/>
              </a:lnSpc>
              <a:spcBef>
                <a:spcPts val="0"/>
              </a:spcBef>
              <a:buNone/>
            </a:pPr>
            <a:r>
              <a:rPr lang="zh-CN" altLang="en-US"/>
              <a:t>      </a:t>
            </a:r>
            <a:r>
              <a:rPr lang="zh-CN" altLang="en-US">
                <a:latin typeface="黑体" panose="02010609060101010101" pitchFamily="2" charset="-122"/>
                <a:ea typeface="黑体" panose="02010609060101010101" pitchFamily="2" charset="-122"/>
                <a:cs typeface="黑体" panose="02010609060101010101" pitchFamily="2" charset="-122"/>
              </a:rPr>
              <a:t>在高考这个竞技场我们有了差距，但是，我们要坚信信，只要足够勤奋，这个差距一定能会缩小，甚至能够赶上或者实现超越。</a:t>
            </a:r>
            <a:endParaRPr lang="zh-CN" altLang="en-US">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（四）为艺精</a:t>
            </a:r>
            <a:endParaRPr lang="zh-CN" altLang="en-US"/>
          </a:p>
        </p:txBody>
      </p:sp>
      <p:sp>
        <p:nvSpPr>
          <p:cNvPr id="3" name="内容占位符 2"/>
          <p:cNvSpPr>
            <a:spLocks noGrp="1"/>
          </p:cNvSpPr>
          <p:nvPr>
            <p:ph idx="1"/>
          </p:nvPr>
        </p:nvSpPr>
        <p:spPr/>
        <p:txBody>
          <a:bodyPr/>
          <a:p>
            <a:endParaRPr lang="zh-CN" altLang="en-US"/>
          </a:p>
          <a:p>
            <a:pPr marL="0" indent="0">
              <a:lnSpc>
                <a:spcPct val="200000"/>
              </a:lnSpc>
              <a:spcBef>
                <a:spcPts val="0"/>
              </a:spcBef>
              <a:buNone/>
            </a:pPr>
            <a:r>
              <a:rPr lang="zh-CN" altLang="en-US"/>
              <a:t>       </a:t>
            </a:r>
            <a:r>
              <a:rPr lang="zh-CN" altLang="en-US">
                <a:latin typeface="黑体" panose="02010609060101010101" pitchFamily="2" charset="-122"/>
                <a:ea typeface="黑体" panose="02010609060101010101" pitchFamily="2" charset="-122"/>
              </a:rPr>
              <a:t>推崇德艺双馨，力争技艺双精，鼓励多才多艺，弘扬精益求精的优良品格，把明德精艺作为师生发展成长的第一境界。</a:t>
            </a:r>
            <a:endParaRPr lang="zh-CN" altLang="en-US">
              <a:latin typeface="黑体" panose="02010609060101010101" pitchFamily="2" charset="-122"/>
              <a:ea typeface="黑体" panose="0201060906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01625" y="796925"/>
            <a:ext cx="8540750" cy="1143000"/>
          </a:xfrm>
        </p:spPr>
        <p:txBody>
          <a:bodyPr/>
          <a:p>
            <a:r>
              <a:rPr lang="zh-CN" altLang="en-US">
                <a:sym typeface="+mn-ea"/>
              </a:rPr>
              <a:t>（四）为艺精</a:t>
            </a:r>
            <a:br>
              <a:rPr lang="zh-CN" altLang="en-US"/>
            </a:br>
            <a:endParaRPr lang="zh-CN" altLang="en-US"/>
          </a:p>
        </p:txBody>
      </p:sp>
      <p:sp>
        <p:nvSpPr>
          <p:cNvPr id="3" name="内容占位符 2"/>
          <p:cNvSpPr>
            <a:spLocks noGrp="1"/>
          </p:cNvSpPr>
          <p:nvPr>
            <p:ph idx="1"/>
          </p:nvPr>
        </p:nvSpPr>
        <p:spPr>
          <a:xfrm>
            <a:off x="619125" y="2538095"/>
            <a:ext cx="8153400" cy="3271520"/>
          </a:xfrm>
        </p:spPr>
        <p:txBody>
          <a:bodyPr/>
          <a:p>
            <a:pPr marL="0" indent="0" algn="ctr">
              <a:buNone/>
            </a:pPr>
            <a:r>
              <a:rPr lang="zh-CN" altLang="en-US">
                <a:latin typeface="黑体" panose="02010609060101010101" pitchFamily="2" charset="-122"/>
                <a:ea typeface="黑体" panose="02010609060101010101" pitchFamily="2" charset="-122"/>
                <a:cs typeface="黑体" panose="02010609060101010101" pitchFamily="2" charset="-122"/>
              </a:rPr>
              <a:t>1.德艺双馨</a:t>
            </a: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lgn="ctr">
              <a:buNone/>
            </a:pP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lgn="ctr">
              <a:buNone/>
            </a:pPr>
            <a:r>
              <a:rPr lang="zh-CN" altLang="en-US">
                <a:latin typeface="黑体" panose="02010609060101010101" pitchFamily="2" charset="-122"/>
                <a:ea typeface="黑体" panose="02010609060101010101" pitchFamily="2" charset="-122"/>
                <a:cs typeface="黑体" panose="02010609060101010101" pitchFamily="2" charset="-122"/>
              </a:rPr>
              <a:t>2.技艺双精</a:t>
            </a: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lgn="ctr">
              <a:buNone/>
            </a:pP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lgn="ctr">
              <a:buNone/>
            </a:pPr>
            <a:r>
              <a:rPr lang="en-US" altLang="zh-CN">
                <a:latin typeface="黑体" panose="02010609060101010101" pitchFamily="2" charset="-122"/>
                <a:ea typeface="黑体" panose="02010609060101010101" pitchFamily="2" charset="-122"/>
                <a:cs typeface="黑体" panose="02010609060101010101" pitchFamily="2" charset="-122"/>
              </a:rPr>
              <a:t>3.</a:t>
            </a:r>
            <a:r>
              <a:rPr lang="zh-CN" altLang="en-US">
                <a:latin typeface="黑体" panose="02010609060101010101" pitchFamily="2" charset="-122"/>
                <a:ea typeface="黑体" panose="02010609060101010101" pitchFamily="2" charset="-122"/>
                <a:cs typeface="黑体" panose="02010609060101010101" pitchFamily="2" charset="-122"/>
              </a:rPr>
              <a:t>多才多艺</a:t>
            </a:r>
            <a:endParaRPr lang="zh-CN" altLang="en-US">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（四）为艺精</a:t>
            </a:r>
            <a:endParaRPr lang="zh-CN" altLang="en-US"/>
          </a:p>
        </p:txBody>
      </p:sp>
      <p:sp>
        <p:nvSpPr>
          <p:cNvPr id="3" name="内容占位符 2"/>
          <p:cNvSpPr>
            <a:spLocks noGrp="1"/>
          </p:cNvSpPr>
          <p:nvPr>
            <p:ph idx="1"/>
          </p:nvPr>
        </p:nvSpPr>
        <p:spPr>
          <a:xfrm>
            <a:off x="608330" y="2009775"/>
            <a:ext cx="8153400" cy="3251835"/>
          </a:xfrm>
        </p:spPr>
        <p:txBody>
          <a:bodyPr/>
          <a:p>
            <a:pPr marL="0" indent="0">
              <a:buNone/>
            </a:pPr>
            <a:endParaRPr lang="zh-CN" altLang="en-US"/>
          </a:p>
          <a:p>
            <a:pPr marL="0" indent="0">
              <a:lnSpc>
                <a:spcPct val="200000"/>
              </a:lnSpc>
              <a:spcBef>
                <a:spcPts val="0"/>
              </a:spcBef>
              <a:buNone/>
            </a:pPr>
            <a:r>
              <a:rPr lang="zh-CN" altLang="en-US"/>
              <a:t>     </a:t>
            </a:r>
            <a:r>
              <a:rPr lang="zh-CN" altLang="en-US">
                <a:latin typeface="黑体" panose="02010609060101010101" pitchFamily="2" charset="-122"/>
                <a:ea typeface="黑体" panose="02010609060101010101" pitchFamily="2" charset="-122"/>
                <a:cs typeface="黑体" panose="02010609060101010101" pitchFamily="2" charset="-122"/>
              </a:rPr>
              <a:t> 追求为人、为学、为技的高境界，涵养做人的艺术、问学的艺术、求技的艺术。</a:t>
            </a:r>
            <a:endParaRPr lang="zh-CN" altLang="en-US">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2021年是不平凡的一年</a:t>
            </a:r>
            <a:endParaRPr lang="zh-CN" altLang="en-US"/>
          </a:p>
        </p:txBody>
      </p:sp>
      <p:sp>
        <p:nvSpPr>
          <p:cNvPr id="3" name="内容占位符 2"/>
          <p:cNvSpPr>
            <a:spLocks noGrp="1"/>
          </p:cNvSpPr>
          <p:nvPr>
            <p:ph idx="1"/>
          </p:nvPr>
        </p:nvSpPr>
        <p:spPr>
          <a:xfrm>
            <a:off x="609600" y="1600200"/>
            <a:ext cx="8153400" cy="5066665"/>
          </a:xfrm>
        </p:spPr>
        <p:txBody>
          <a:bodyPr/>
          <a:p>
            <a:pPr marL="0" indent="0">
              <a:buNone/>
            </a:pPr>
            <a:r>
              <a:rPr lang="en-US" altLang="zh-CN"/>
              <a:t>       </a:t>
            </a:r>
            <a:r>
              <a:rPr lang="zh-CN" altLang="en-US">
                <a:latin typeface="黑体" panose="02010609060101010101" pitchFamily="2" charset="-122"/>
                <a:ea typeface="黑体" panose="02010609060101010101" pitchFamily="2" charset="-122"/>
                <a:cs typeface="黑体" panose="02010609060101010101" pitchFamily="2" charset="-122"/>
              </a:rPr>
              <a:t>实现了第一个百年奋斗目标，在中华大地上全面建成了小康社会</a:t>
            </a: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buNone/>
            </a:pPr>
            <a:r>
              <a:rPr lang="zh-CN" altLang="en-US">
                <a:latin typeface="黑体" panose="02010609060101010101" pitchFamily="2" charset="-122"/>
                <a:ea typeface="黑体" panose="02010609060101010101" pitchFamily="2" charset="-122"/>
                <a:cs typeface="黑体" panose="02010609060101010101" pitchFamily="2" charset="-122"/>
              </a:rPr>
              <a:t>       </a:t>
            </a: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buNone/>
            </a:pPr>
            <a:r>
              <a:rPr lang="zh-CN" altLang="en-US">
                <a:latin typeface="黑体" panose="02010609060101010101" pitchFamily="2" charset="-122"/>
                <a:ea typeface="黑体" panose="02010609060101010101" pitchFamily="2" charset="-122"/>
                <a:cs typeface="黑体" panose="02010609060101010101" pitchFamily="2" charset="-122"/>
              </a:rPr>
              <a:t>    正在意气风发向着全面建成社会主义现代化强国的第二个百年奋斗目标迈进。</a:t>
            </a: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buNone/>
            </a:pP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buNone/>
            </a:pPr>
            <a:r>
              <a:rPr lang="zh-CN" altLang="en-US">
                <a:latin typeface="黑体" panose="02010609060101010101" pitchFamily="2" charset="-122"/>
                <a:ea typeface="黑体" panose="02010609060101010101" pitchFamily="2" charset="-122"/>
                <a:cs typeface="黑体" panose="02010609060101010101" pitchFamily="2" charset="-122"/>
              </a:rPr>
              <a:t>    这是中华民族的伟大光荣！这是中国人民的伟大光荣！这是中国共产党的伟大光荣！</a:t>
            </a:r>
            <a:endParaRPr lang="zh-CN" altLang="en-US">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（五）为美和</a:t>
            </a:r>
            <a:endParaRPr lang="zh-CN" altLang="en-US"/>
          </a:p>
        </p:txBody>
      </p:sp>
      <p:sp>
        <p:nvSpPr>
          <p:cNvPr id="3" name="内容占位符 2"/>
          <p:cNvSpPr>
            <a:spLocks noGrp="1"/>
          </p:cNvSpPr>
          <p:nvPr>
            <p:ph idx="1"/>
          </p:nvPr>
        </p:nvSpPr>
        <p:spPr>
          <a:xfrm>
            <a:off x="786130" y="1550670"/>
            <a:ext cx="8153400" cy="4288790"/>
          </a:xfrm>
        </p:spPr>
        <p:txBody>
          <a:bodyPr/>
          <a:p>
            <a:pPr marL="0" indent="0">
              <a:buNone/>
            </a:pPr>
            <a:endParaRPr lang="zh-CN" altLang="en-US"/>
          </a:p>
          <a:p>
            <a:pPr marL="0" indent="0">
              <a:lnSpc>
                <a:spcPct val="200000"/>
              </a:lnSpc>
              <a:spcBef>
                <a:spcPts val="0"/>
              </a:spcBef>
              <a:buNone/>
            </a:pPr>
            <a:r>
              <a:rPr lang="zh-CN" altLang="en-US"/>
              <a:t>      </a:t>
            </a:r>
            <a:r>
              <a:rPr lang="zh-CN" altLang="en-US">
                <a:latin typeface="黑体" panose="02010609060101010101" pitchFamily="2" charset="-122"/>
                <a:ea typeface="黑体" panose="02010609060101010101" pitchFamily="2" charset="-122"/>
                <a:cs typeface="黑体" panose="02010609060101010101" pitchFamily="2" charset="-122"/>
              </a:rPr>
              <a:t> 力行知美为美，倡议各美其美，共享和谐之美，弘扬美美与共的优良传统，把交流互鉴作为校园文脉传承的第一动力。</a:t>
            </a:r>
            <a:endParaRPr lang="zh-CN" altLang="en-US">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（五）为美和</a:t>
            </a:r>
            <a:endParaRPr lang="zh-CN" altLang="en-US"/>
          </a:p>
        </p:txBody>
      </p:sp>
      <p:sp>
        <p:nvSpPr>
          <p:cNvPr id="3" name="内容占位符 2"/>
          <p:cNvSpPr>
            <a:spLocks noGrp="1"/>
          </p:cNvSpPr>
          <p:nvPr>
            <p:ph idx="1"/>
          </p:nvPr>
        </p:nvSpPr>
        <p:spPr/>
        <p:txBody>
          <a:bodyPr/>
          <a:p>
            <a:pPr marL="0" indent="0">
              <a:buNone/>
            </a:pPr>
            <a:endParaRPr lang="zh-CN" altLang="en-US"/>
          </a:p>
          <a:p>
            <a:pPr marL="0" indent="0">
              <a:lnSpc>
                <a:spcPct val="200000"/>
              </a:lnSpc>
              <a:spcBef>
                <a:spcPts val="0"/>
              </a:spcBef>
              <a:buNone/>
            </a:pPr>
            <a:r>
              <a:rPr lang="zh-CN" altLang="en-US"/>
              <a:t>      </a:t>
            </a:r>
            <a:r>
              <a:rPr lang="zh-CN" altLang="en-US">
                <a:latin typeface="黑体" panose="02010609060101010101" pitchFamily="2" charset="-122"/>
                <a:ea typeface="黑体" panose="02010609060101010101" pitchFamily="2" charset="-122"/>
              </a:rPr>
              <a:t>礼之用，和为贵。先王之道，斯为美，小大由之。有所不行，知和而和，不以礼节之，亦不可行也。        </a:t>
            </a:r>
            <a:r>
              <a:rPr lang="en-US" altLang="zh-CN" sz="2000">
                <a:latin typeface="黑体" panose="02010609060101010101" pitchFamily="2" charset="-122"/>
                <a:ea typeface="黑体" panose="02010609060101010101" pitchFamily="2" charset="-122"/>
              </a:rPr>
              <a:t>——《论语》</a:t>
            </a:r>
            <a:endParaRPr lang="en-US" altLang="zh-CN" sz="2000">
              <a:latin typeface="黑体" panose="02010609060101010101" pitchFamily="2" charset="-122"/>
              <a:ea typeface="黑体" panose="0201060906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（五）为美和</a:t>
            </a:r>
            <a:endParaRPr lang="zh-CN" altLang="en-US"/>
          </a:p>
        </p:txBody>
      </p:sp>
      <p:sp>
        <p:nvSpPr>
          <p:cNvPr id="3" name="内容占位符 2"/>
          <p:cNvSpPr>
            <a:spLocks noGrp="1"/>
          </p:cNvSpPr>
          <p:nvPr>
            <p:ph idx="1"/>
          </p:nvPr>
        </p:nvSpPr>
        <p:spPr/>
        <p:txBody>
          <a:bodyPr/>
          <a:p>
            <a:pPr marL="0" indent="0">
              <a:buNone/>
            </a:pPr>
            <a:endParaRPr lang="zh-CN" altLang="en-US"/>
          </a:p>
          <a:p>
            <a:pPr marL="0" indent="0">
              <a:buNone/>
            </a:pPr>
            <a:endParaRPr lang="zh-CN" altLang="en-US"/>
          </a:p>
          <a:p>
            <a:pPr marL="0" indent="0">
              <a:buNone/>
            </a:pPr>
            <a:r>
              <a:rPr lang="zh-CN" altLang="en-US">
                <a:latin typeface="黑体" panose="02010609060101010101" pitchFamily="2" charset="-122"/>
                <a:ea typeface="黑体" panose="02010609060101010101" pitchFamily="2" charset="-122"/>
              </a:rPr>
              <a:t>各美其美，美人之美，美美与共，天下大同</a:t>
            </a:r>
            <a:endParaRPr lang="zh-CN" altLang="en-US">
              <a:latin typeface="黑体" panose="02010609060101010101" pitchFamily="2" charset="-122"/>
              <a:ea typeface="黑体" panose="02010609060101010101" pitchFamily="2" charset="-122"/>
            </a:endParaRPr>
          </a:p>
          <a:p>
            <a:pPr marL="0" indent="0">
              <a:buNone/>
            </a:pPr>
            <a:endParaRPr lang="en-US" altLang="zh-CN" sz="2000">
              <a:latin typeface="黑体" panose="02010609060101010101" pitchFamily="2" charset="-122"/>
              <a:ea typeface="黑体" panose="02010609060101010101" pitchFamily="2" charset="-122"/>
            </a:endParaRPr>
          </a:p>
          <a:p>
            <a:pPr marL="0" indent="0">
              <a:buNone/>
            </a:pPr>
            <a:r>
              <a:rPr lang="en-US" altLang="zh-CN" sz="2000">
                <a:latin typeface="黑体" panose="02010609060101010101" pitchFamily="2" charset="-122"/>
                <a:ea typeface="黑体" panose="02010609060101010101" pitchFamily="2" charset="-122"/>
              </a:rPr>
              <a:t>                                                 ——费孝通</a:t>
            </a:r>
            <a:endParaRPr lang="en-US" altLang="zh-CN" sz="2000">
              <a:latin typeface="黑体" panose="02010609060101010101" pitchFamily="2" charset="-122"/>
              <a:ea typeface="黑体" panose="0201060906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（五）为美和</a:t>
            </a:r>
            <a:endParaRPr lang="zh-CN" altLang="en-US"/>
          </a:p>
        </p:txBody>
      </p:sp>
      <p:pic>
        <p:nvPicPr>
          <p:cNvPr id="4" name="图片 3" descr="20180830150015102_"/>
          <p:cNvPicPr>
            <a:picLocks noChangeAspect="1"/>
          </p:cNvPicPr>
          <p:nvPr>
            <p:ph idx="1"/>
          </p:nvPr>
        </p:nvPicPr>
        <p:blipFill>
          <a:blip r:embed="rId1"/>
          <a:stretch>
            <a:fillRect/>
          </a:stretch>
        </p:blipFill>
        <p:spPr>
          <a:xfrm>
            <a:off x="577850" y="1371600"/>
            <a:ext cx="4072890" cy="3816350"/>
          </a:xfrm>
          <a:prstGeom prst="rect">
            <a:avLst/>
          </a:prstGeom>
        </p:spPr>
      </p:pic>
      <p:sp>
        <p:nvSpPr>
          <p:cNvPr id="5" name="文本框 4"/>
          <p:cNvSpPr txBox="1"/>
          <p:nvPr/>
        </p:nvSpPr>
        <p:spPr>
          <a:xfrm>
            <a:off x="995680" y="5558790"/>
            <a:ext cx="6685915" cy="583565"/>
          </a:xfrm>
          <a:prstGeom prst="rect">
            <a:avLst/>
          </a:prstGeom>
          <a:noFill/>
        </p:spPr>
        <p:txBody>
          <a:bodyPr wrap="square" rtlCol="0">
            <a:spAutoFit/>
          </a:bodyPr>
          <a:p>
            <a:r>
              <a:rPr lang="zh-CN" altLang="en-US" sz="3200">
                <a:latin typeface="黑体" panose="02010609060101010101" pitchFamily="2" charset="-122"/>
                <a:ea typeface="黑体" panose="02010609060101010101" pitchFamily="2" charset="-122"/>
              </a:rPr>
              <a:t>布热津斯基</a:t>
            </a:r>
            <a:r>
              <a:rPr lang="en-US" altLang="zh-CN" sz="3200">
                <a:latin typeface="黑体" panose="02010609060101010101" pitchFamily="2" charset="-122"/>
                <a:ea typeface="黑体" panose="02010609060101010101" pitchFamily="2" charset="-122"/>
              </a:rPr>
              <a:t>——</a:t>
            </a:r>
            <a:r>
              <a:rPr lang="zh-CN" altLang="en-US" sz="3200">
                <a:latin typeface="黑体" panose="02010609060101010101" pitchFamily="2" charset="-122"/>
                <a:ea typeface="黑体" panose="02010609060101010101" pitchFamily="2" charset="-122"/>
              </a:rPr>
              <a:t>丑名昭著“奶头乐”</a:t>
            </a:r>
            <a:endParaRPr lang="zh-CN" altLang="en-US" sz="3200">
              <a:latin typeface="黑体" panose="02010609060101010101" pitchFamily="2" charset="-122"/>
              <a:ea typeface="黑体" panose="02010609060101010101" pitchFamily="2" charset="-122"/>
            </a:endParaRPr>
          </a:p>
        </p:txBody>
      </p:sp>
      <p:pic>
        <p:nvPicPr>
          <p:cNvPr id="6" name="图片 5" descr="20180830150015874_"/>
          <p:cNvPicPr>
            <a:picLocks noChangeAspect="1"/>
          </p:cNvPicPr>
          <p:nvPr/>
        </p:nvPicPr>
        <p:blipFill>
          <a:blip r:embed="rId2"/>
          <a:stretch>
            <a:fillRect/>
          </a:stretch>
        </p:blipFill>
        <p:spPr>
          <a:xfrm>
            <a:off x="4650740" y="1371600"/>
            <a:ext cx="4415155" cy="381635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（五）为美和</a:t>
            </a:r>
            <a:endParaRPr lang="zh-CN" altLang="en-US"/>
          </a:p>
        </p:txBody>
      </p:sp>
      <p:sp>
        <p:nvSpPr>
          <p:cNvPr id="3" name="内容占位符 2"/>
          <p:cNvSpPr>
            <a:spLocks noGrp="1"/>
          </p:cNvSpPr>
          <p:nvPr>
            <p:ph idx="1"/>
          </p:nvPr>
        </p:nvSpPr>
        <p:spPr/>
        <p:txBody>
          <a:bodyPr/>
          <a:p>
            <a:pPr marL="0" indent="0">
              <a:buNone/>
            </a:pPr>
            <a:endParaRPr lang="zh-CN" altLang="en-US"/>
          </a:p>
          <a:p>
            <a:pPr marL="0" indent="0">
              <a:buNone/>
            </a:pPr>
            <a:endParaRPr lang="zh-CN" altLang="en-US"/>
          </a:p>
          <a:p>
            <a:pPr marL="0" indent="0" algn="ctr">
              <a:buNone/>
            </a:pPr>
            <a:r>
              <a:rPr lang="zh-CN" altLang="en-US">
                <a:latin typeface="黑体" panose="02010609060101010101" pitchFamily="2" charset="-122"/>
                <a:ea typeface="黑体" panose="02010609060101010101" pitchFamily="2" charset="-122"/>
              </a:rPr>
              <a:t>修身  齐家  治国  平天下</a:t>
            </a:r>
            <a:endParaRPr lang="zh-CN" altLang="en-US">
              <a:latin typeface="黑体" panose="02010609060101010101" pitchFamily="2" charset="-122"/>
              <a:ea typeface="黑体" panose="0201060906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（五）为美和</a:t>
            </a:r>
            <a:endParaRPr lang="zh-CN" altLang="en-US"/>
          </a:p>
        </p:txBody>
      </p:sp>
      <p:sp>
        <p:nvSpPr>
          <p:cNvPr id="3" name="内容占位符 2"/>
          <p:cNvSpPr>
            <a:spLocks noGrp="1"/>
          </p:cNvSpPr>
          <p:nvPr>
            <p:ph idx="1"/>
          </p:nvPr>
        </p:nvSpPr>
        <p:spPr/>
        <p:txBody>
          <a:bodyPr/>
          <a:p>
            <a:pPr marL="0" indent="0">
              <a:buNone/>
            </a:pPr>
            <a:endParaRPr lang="zh-CN" altLang="en-US"/>
          </a:p>
          <a:p>
            <a:pPr marL="0" indent="0">
              <a:buNone/>
            </a:pPr>
            <a:endParaRPr lang="zh-CN" altLang="en-US"/>
          </a:p>
          <a:p>
            <a:pPr marL="0" indent="0">
              <a:buNone/>
            </a:pPr>
            <a:endParaRPr lang="zh-CN" altLang="en-US"/>
          </a:p>
          <a:p>
            <a:pPr marL="0" indent="0" algn="ctr">
              <a:buNone/>
            </a:pPr>
            <a:r>
              <a:rPr lang="zh-CN" altLang="en-US">
                <a:latin typeface="黑体" panose="02010609060101010101" pitchFamily="2" charset="-122"/>
                <a:ea typeface="黑体" panose="02010609060101010101" pitchFamily="2" charset="-122"/>
              </a:rPr>
              <a:t>国是最大家，家是最小国</a:t>
            </a:r>
            <a:endParaRPr lang="zh-CN" altLang="en-US">
              <a:latin typeface="黑体" panose="02010609060101010101" pitchFamily="2" charset="-122"/>
              <a:ea typeface="黑体" panose="0201060906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三、强化“四个方面修”</a:t>
            </a:r>
            <a:endParaRPr lang="zh-CN" altLang="en-US"/>
          </a:p>
        </p:txBody>
      </p:sp>
      <p:sp>
        <p:nvSpPr>
          <p:cNvPr id="3" name="内容占位符 2"/>
          <p:cNvSpPr>
            <a:spLocks noGrp="1"/>
          </p:cNvSpPr>
          <p:nvPr>
            <p:ph idx="1"/>
          </p:nvPr>
        </p:nvSpPr>
        <p:spPr>
          <a:xfrm>
            <a:off x="685800" y="1879600"/>
            <a:ext cx="8153400" cy="4498975"/>
          </a:xfrm>
        </p:spPr>
        <p:txBody>
          <a:bodyPr/>
          <a:p>
            <a:pPr marL="0" indent="0">
              <a:lnSpc>
                <a:spcPct val="200000"/>
              </a:lnSpc>
              <a:spcBef>
                <a:spcPts val="0"/>
              </a:spcBef>
              <a:buNone/>
            </a:pPr>
            <a:r>
              <a:rPr lang="en-US" altLang="zh-CN"/>
              <a:t>     </a:t>
            </a:r>
            <a:r>
              <a:rPr lang="en-US" altLang="zh-CN">
                <a:latin typeface="黑体" panose="02010609060101010101" pitchFamily="2" charset="-122"/>
                <a:ea typeface="黑体" panose="02010609060101010101" pitchFamily="2" charset="-122"/>
                <a:cs typeface="黑体" panose="02010609060101010101" pitchFamily="2" charset="-122"/>
              </a:rPr>
              <a:t>  </a:t>
            </a:r>
            <a:r>
              <a:rPr lang="zh-CN" altLang="en-US">
                <a:latin typeface="黑体" panose="02010609060101010101" pitchFamily="2" charset="-122"/>
                <a:ea typeface="黑体" panose="02010609060101010101" pitchFamily="2" charset="-122"/>
                <a:cs typeface="黑体" panose="02010609060101010101" pitchFamily="2" charset="-122"/>
              </a:rPr>
              <a:t>坚定马克思主义信仰，修理想信念；践行社会主义核心价值观，修高尚情操：引领崇尚英雄奋斗成才时代风尚，修文明素质；弘扬创业创新创造工匠精神，修专业素养。</a:t>
            </a:r>
            <a:endParaRPr lang="zh-CN" altLang="en-US">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09575" y="228600"/>
            <a:ext cx="9586595" cy="1143000"/>
          </a:xfrm>
        </p:spPr>
        <p:txBody>
          <a:bodyPr/>
          <a:p>
            <a:r>
              <a:rPr lang="zh-CN" altLang="en-US" sz="4000"/>
              <a:t>（一）坚定马克思主义信仰，修理想信念</a:t>
            </a:r>
            <a:endParaRPr lang="zh-CN" altLang="en-US" sz="4000"/>
          </a:p>
        </p:txBody>
      </p:sp>
      <p:sp>
        <p:nvSpPr>
          <p:cNvPr id="3" name="内容占位符 2"/>
          <p:cNvSpPr>
            <a:spLocks noGrp="1"/>
          </p:cNvSpPr>
          <p:nvPr>
            <p:ph idx="1"/>
          </p:nvPr>
        </p:nvSpPr>
        <p:spPr>
          <a:xfrm>
            <a:off x="167640" y="1650365"/>
            <a:ext cx="8432800" cy="4498975"/>
          </a:xfrm>
        </p:spPr>
        <p:txBody>
          <a:bodyPr/>
          <a:p>
            <a:pPr marL="0" indent="0">
              <a:buNone/>
            </a:pPr>
            <a:endParaRPr lang="zh-CN" altLang="en-US">
              <a:latin typeface="黑体" panose="02010609060101010101" pitchFamily="2" charset="-122"/>
              <a:ea typeface="黑体" panose="02010609060101010101" pitchFamily="2" charset="-122"/>
            </a:endParaRPr>
          </a:p>
          <a:p>
            <a:pPr marL="0" indent="0">
              <a:lnSpc>
                <a:spcPct val="200000"/>
              </a:lnSpc>
              <a:spcBef>
                <a:spcPts val="0"/>
              </a:spcBef>
              <a:buNone/>
            </a:pPr>
            <a:r>
              <a:rPr lang="zh-CN" altLang="en-US">
                <a:latin typeface="黑体" panose="02010609060101010101" pitchFamily="2" charset="-122"/>
                <a:ea typeface="黑体" panose="02010609060101010101" pitchFamily="2" charset="-122"/>
              </a:rPr>
              <a:t>    中国共产党为什么能，中国特色社会主义为什么好，归根到底是因为马克思主义行！</a:t>
            </a:r>
            <a:endParaRPr lang="zh-CN" altLang="en-US">
              <a:latin typeface="黑体" panose="02010609060101010101" pitchFamily="2" charset="-122"/>
              <a:ea typeface="黑体" panose="02010609060101010101" pitchFamily="2" charset="-122"/>
            </a:endParaRPr>
          </a:p>
          <a:p>
            <a:pPr marL="0" indent="0">
              <a:lnSpc>
                <a:spcPct val="200000"/>
              </a:lnSpc>
              <a:spcBef>
                <a:spcPts val="0"/>
              </a:spcBef>
              <a:buNone/>
            </a:pPr>
            <a:r>
              <a:rPr lang="zh-CN" altLang="en-US">
                <a:latin typeface="黑体" panose="02010609060101010101" pitchFamily="2" charset="-122"/>
                <a:ea typeface="黑体" panose="02010609060101010101" pitchFamily="2" charset="-122"/>
              </a:rPr>
              <a:t>                                </a:t>
            </a:r>
            <a:r>
              <a:rPr lang="zh-CN" altLang="en-US" sz="2000">
                <a:latin typeface="黑体" panose="02010609060101010101" pitchFamily="2" charset="-122"/>
                <a:ea typeface="黑体" panose="02010609060101010101" pitchFamily="2" charset="-122"/>
              </a:rPr>
              <a:t> </a:t>
            </a:r>
            <a:r>
              <a:rPr lang="en-US" altLang="zh-CN" sz="2000">
                <a:latin typeface="黑体" panose="02010609060101010101" pitchFamily="2" charset="-122"/>
                <a:ea typeface="黑体" panose="02010609060101010101" pitchFamily="2" charset="-122"/>
              </a:rPr>
              <a:t>——习近平</a:t>
            </a:r>
            <a:endParaRPr lang="en-US" altLang="zh-CN" sz="2000">
              <a:latin typeface="黑体" panose="02010609060101010101" pitchFamily="2" charset="-122"/>
              <a:ea typeface="黑体" panose="0201060906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8320" y="268605"/>
            <a:ext cx="9998075" cy="1143000"/>
          </a:xfrm>
        </p:spPr>
        <p:txBody>
          <a:bodyPr/>
          <a:p>
            <a:r>
              <a:rPr lang="zh-CN" altLang="en-US" sz="4000">
                <a:sym typeface="+mn-ea"/>
              </a:rPr>
              <a:t>（一）坚定马克思主义信仰，修理想信念</a:t>
            </a:r>
            <a:br>
              <a:rPr lang="zh-CN" altLang="en-US" sz="4000"/>
            </a:br>
            <a:endParaRPr lang="zh-CN" altLang="en-US" sz="4000"/>
          </a:p>
        </p:txBody>
      </p:sp>
      <p:pic>
        <p:nvPicPr>
          <p:cNvPr id="7" name="图片 7" descr="无标题"/>
          <p:cNvPicPr>
            <a:picLocks noChangeAspect="1"/>
          </p:cNvPicPr>
          <p:nvPr>
            <p:ph idx="1"/>
          </p:nvPr>
        </p:nvPicPr>
        <p:blipFill>
          <a:blip r:embed="rId1"/>
          <a:stretch>
            <a:fillRect/>
          </a:stretch>
        </p:blipFill>
        <p:spPr>
          <a:xfrm>
            <a:off x="12700" y="1215390"/>
            <a:ext cx="9208135" cy="585406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19100" y="288925"/>
            <a:ext cx="9697720" cy="1143000"/>
          </a:xfrm>
        </p:spPr>
        <p:txBody>
          <a:bodyPr/>
          <a:p>
            <a:r>
              <a:rPr lang="zh-CN" altLang="en-US" sz="4000">
                <a:sym typeface="+mn-ea"/>
              </a:rPr>
              <a:t>（一）坚定马克思主义信仰，修理想信念</a:t>
            </a:r>
            <a:endParaRPr lang="zh-CN" altLang="en-US" sz="4000">
              <a:sym typeface="+mn-ea"/>
            </a:endParaRPr>
          </a:p>
        </p:txBody>
      </p:sp>
      <p:pic>
        <p:nvPicPr>
          <p:cNvPr id="8" name="图片 8" descr="下载 (1)"/>
          <p:cNvPicPr>
            <a:picLocks noChangeAspect="1"/>
          </p:cNvPicPr>
          <p:nvPr>
            <p:ph idx="1"/>
          </p:nvPr>
        </p:nvPicPr>
        <p:blipFill>
          <a:blip r:embed="rId1"/>
          <a:stretch>
            <a:fillRect/>
          </a:stretch>
        </p:blipFill>
        <p:spPr>
          <a:xfrm>
            <a:off x="0" y="1431925"/>
            <a:ext cx="9073515" cy="53219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增“三气”</a:t>
            </a:r>
            <a:endParaRPr lang="zh-CN" altLang="en-US"/>
          </a:p>
        </p:txBody>
      </p:sp>
      <p:sp>
        <p:nvSpPr>
          <p:cNvPr id="3" name="内容占位符 2"/>
          <p:cNvSpPr>
            <a:spLocks noGrp="1"/>
          </p:cNvSpPr>
          <p:nvPr>
            <p:ph idx="1"/>
          </p:nvPr>
        </p:nvSpPr>
        <p:spPr>
          <a:xfrm>
            <a:off x="609600" y="1878965"/>
            <a:ext cx="8153400" cy="4498975"/>
          </a:xfrm>
        </p:spPr>
        <p:txBody>
          <a:bodyPr/>
          <a:p>
            <a:pPr marL="0" indent="0">
              <a:buNone/>
            </a:pPr>
            <a:endParaRPr lang="zh-CN" altLang="en-US">
              <a:sym typeface="+mn-ea"/>
            </a:endParaRPr>
          </a:p>
          <a:p>
            <a:pPr marL="0" indent="0">
              <a:buNone/>
            </a:pPr>
            <a:endParaRPr lang="zh-CN" altLang="en-US">
              <a:sym typeface="+mn-ea"/>
            </a:endParaRPr>
          </a:p>
          <a:p>
            <a:pPr marL="0" indent="0" algn="ctr">
              <a:buNone/>
            </a:pPr>
            <a:r>
              <a:rPr lang="zh-CN" altLang="en-US">
                <a:latin typeface="黑体" panose="02010609060101010101" pitchFamily="2" charset="-122"/>
                <a:ea typeface="黑体" panose="02010609060101010101" pitchFamily="2" charset="-122"/>
                <a:sym typeface="+mn-ea"/>
              </a:rPr>
              <a:t>增强做中国人的志气、骨气、底气</a:t>
            </a:r>
            <a:endParaRPr lang="zh-CN" altLang="en-US">
              <a:latin typeface="黑体" panose="02010609060101010101" pitchFamily="2" charset="-122"/>
              <a:ea typeface="黑体" panose="02010609060101010101" pitchFamily="2" charset="-122"/>
            </a:endParaRPr>
          </a:p>
          <a:p>
            <a:pPr marL="0" indent="0">
              <a:buNone/>
            </a:pPr>
            <a:endParaRPr lang="zh-CN" altLang="en-US">
              <a:latin typeface="黑体" panose="02010609060101010101" pitchFamily="2" charset="-122"/>
              <a:ea typeface="黑体" panose="02010609060101010101" pitchFamily="2"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69240" y="228600"/>
            <a:ext cx="9607550" cy="1143000"/>
          </a:xfrm>
        </p:spPr>
        <p:txBody>
          <a:bodyPr/>
          <a:p>
            <a:r>
              <a:rPr lang="zh-CN" altLang="en-US" sz="4000">
                <a:sym typeface="+mn-ea"/>
              </a:rPr>
              <a:t>（一）坚定马克思主义信仰，修理想信念</a:t>
            </a:r>
            <a:endParaRPr lang="zh-CN" altLang="en-US" sz="4000">
              <a:sym typeface="+mn-ea"/>
            </a:endParaRPr>
          </a:p>
        </p:txBody>
      </p:sp>
      <p:pic>
        <p:nvPicPr>
          <p:cNvPr id="9" name="图片 9" descr="下载 (2)"/>
          <p:cNvPicPr>
            <a:picLocks noChangeAspect="1"/>
          </p:cNvPicPr>
          <p:nvPr>
            <p:ph idx="1"/>
          </p:nvPr>
        </p:nvPicPr>
        <p:blipFill>
          <a:blip r:embed="rId1"/>
          <a:stretch>
            <a:fillRect/>
          </a:stretch>
        </p:blipFill>
        <p:spPr>
          <a:xfrm>
            <a:off x="2247265" y="1371600"/>
            <a:ext cx="4148455" cy="523811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91770" y="228600"/>
            <a:ext cx="9348470" cy="1143000"/>
          </a:xfrm>
        </p:spPr>
        <p:txBody>
          <a:bodyPr/>
          <a:p>
            <a:r>
              <a:rPr lang="zh-CN" altLang="en-US" sz="3600"/>
              <a:t>（二）践行社会主义核心价值观，修高尚情操</a:t>
            </a:r>
            <a:endParaRPr lang="zh-CN" altLang="en-US" sz="3600"/>
          </a:p>
        </p:txBody>
      </p:sp>
      <p:sp>
        <p:nvSpPr>
          <p:cNvPr id="3" name="内容占位符 2"/>
          <p:cNvSpPr>
            <a:spLocks noGrp="1"/>
          </p:cNvSpPr>
          <p:nvPr>
            <p:ph idx="1"/>
          </p:nvPr>
        </p:nvSpPr>
        <p:spPr/>
        <p:txBody>
          <a:bodyPr/>
          <a:p>
            <a:pPr marL="0" indent="0" algn="ctr">
              <a:buNone/>
            </a:pP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lgn="ctr">
              <a:buNone/>
            </a:pPr>
            <a:r>
              <a:rPr lang="zh-CN" altLang="en-US">
                <a:latin typeface="黑体" panose="02010609060101010101" pitchFamily="2" charset="-122"/>
                <a:ea typeface="黑体" panose="02010609060101010101" pitchFamily="2" charset="-122"/>
                <a:cs typeface="黑体" panose="02010609060101010101" pitchFamily="2" charset="-122"/>
              </a:rPr>
              <a:t>富强    民主    文明    和谐</a:t>
            </a: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lgn="ctr">
              <a:lnSpc>
                <a:spcPct val="200000"/>
              </a:lnSpc>
              <a:spcBef>
                <a:spcPts val="0"/>
              </a:spcBef>
              <a:buNone/>
            </a:pPr>
            <a:r>
              <a:rPr lang="zh-CN" altLang="en-US">
                <a:latin typeface="黑体" panose="02010609060101010101" pitchFamily="2" charset="-122"/>
                <a:ea typeface="黑体" panose="02010609060101010101" pitchFamily="2" charset="-122"/>
                <a:cs typeface="黑体" panose="02010609060101010101" pitchFamily="2" charset="-122"/>
              </a:rPr>
              <a:t>自由    平等    公正    法治</a:t>
            </a: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lgn="ctr">
              <a:lnSpc>
                <a:spcPct val="200000"/>
              </a:lnSpc>
              <a:spcBef>
                <a:spcPts val="0"/>
              </a:spcBef>
              <a:buNone/>
            </a:pPr>
            <a:r>
              <a:rPr lang="zh-CN" altLang="en-US">
                <a:latin typeface="黑体" panose="02010609060101010101" pitchFamily="2" charset="-122"/>
                <a:ea typeface="黑体" panose="02010609060101010101" pitchFamily="2" charset="-122"/>
                <a:cs typeface="黑体" panose="02010609060101010101" pitchFamily="2" charset="-122"/>
              </a:rPr>
              <a:t>爱国    敬业    诚信    友善</a:t>
            </a:r>
            <a:endParaRPr lang="zh-CN" altLang="en-US">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01625" y="158750"/>
            <a:ext cx="8540750" cy="1143000"/>
          </a:xfrm>
        </p:spPr>
        <p:txBody>
          <a:bodyPr/>
          <a:p>
            <a:r>
              <a:rPr lang="zh-CN" altLang="en-US" sz="3200">
                <a:sym typeface="+mn-ea"/>
              </a:rPr>
              <a:t>（二）践行社会主义核心价值观，修高尚情操</a:t>
            </a:r>
            <a:endParaRPr lang="zh-CN" altLang="en-US" sz="3200">
              <a:sym typeface="+mn-ea"/>
            </a:endParaRPr>
          </a:p>
        </p:txBody>
      </p:sp>
      <p:pic>
        <p:nvPicPr>
          <p:cNvPr id="10" name="图片 10" descr="zm213-284.webp"/>
          <p:cNvPicPr>
            <a:picLocks noChangeAspect="1"/>
          </p:cNvPicPr>
          <p:nvPr>
            <p:ph idx="1"/>
          </p:nvPr>
        </p:nvPicPr>
        <p:blipFill>
          <a:blip r:embed="rId1"/>
          <a:stretch>
            <a:fillRect/>
          </a:stretch>
        </p:blipFill>
        <p:spPr>
          <a:xfrm>
            <a:off x="-13970" y="1371600"/>
            <a:ext cx="4300855" cy="5514340"/>
          </a:xfrm>
          <a:prstGeom prst="rect">
            <a:avLst/>
          </a:prstGeom>
        </p:spPr>
      </p:pic>
      <p:sp>
        <p:nvSpPr>
          <p:cNvPr id="4" name="文本框 3"/>
          <p:cNvSpPr txBox="1"/>
          <p:nvPr/>
        </p:nvSpPr>
        <p:spPr>
          <a:xfrm>
            <a:off x="4286885" y="1443355"/>
            <a:ext cx="4820285" cy="1322070"/>
          </a:xfrm>
          <a:prstGeom prst="rect">
            <a:avLst/>
          </a:prstGeom>
          <a:noFill/>
          <a:ln>
            <a:solidFill>
              <a:schemeClr val="tx2">
                <a:lumMod val="40000"/>
                <a:lumOff val="60000"/>
              </a:schemeClr>
            </a:solidFill>
          </a:ln>
        </p:spPr>
        <p:txBody>
          <a:bodyPr wrap="square" rtlCol="0">
            <a:spAutoFit/>
          </a:bodyPr>
          <a:p>
            <a:r>
              <a:rPr lang="zh-CN" altLang="en-US" sz="4000">
                <a:latin typeface="黑体" panose="02010609060101010101" pitchFamily="2" charset="-122"/>
                <a:ea typeface="黑体" panose="02010609060101010101" pitchFamily="2" charset="-122"/>
              </a:rPr>
              <a:t>科学无国界，但科学家有国界。</a:t>
            </a:r>
            <a:endParaRPr lang="zh-CN" altLang="en-US"/>
          </a:p>
        </p:txBody>
      </p:sp>
      <p:sp>
        <p:nvSpPr>
          <p:cNvPr id="5" name="文本框 4"/>
          <p:cNvSpPr txBox="1"/>
          <p:nvPr/>
        </p:nvSpPr>
        <p:spPr>
          <a:xfrm>
            <a:off x="4291330" y="2770505"/>
            <a:ext cx="4815840" cy="4061460"/>
          </a:xfrm>
          <a:prstGeom prst="rect">
            <a:avLst/>
          </a:prstGeom>
          <a:noFill/>
          <a:ln>
            <a:solidFill>
              <a:srgbClr val="C00000"/>
            </a:solidFill>
          </a:ln>
        </p:spPr>
        <p:txBody>
          <a:bodyPr wrap="square" rtlCol="0">
            <a:spAutoFit/>
          </a:bodyPr>
          <a:p>
            <a:pPr algn="l">
              <a:lnSpc>
                <a:spcPct val="150000"/>
              </a:lnSpc>
            </a:pPr>
            <a:r>
              <a:rPr lang="en-US" altLang="zh-CN"/>
              <a:t>         </a:t>
            </a:r>
            <a:r>
              <a:rPr lang="zh-CN" altLang="en-US" sz="3200">
                <a:latin typeface="黑体" panose="02010609060101010101" pitchFamily="2" charset="-122"/>
                <a:ea typeface="黑体" panose="02010609060101010101" pitchFamily="2" charset="-122"/>
              </a:rPr>
              <a:t>王怀民在回国的火车上，把酒倒在带回来的油画里，不一会儿油画里出现了字迹，里面都是他们的研究成果</a:t>
            </a:r>
            <a:r>
              <a:rPr lang="zh-CN" altLang="en-US" sz="4400"/>
              <a:t>。</a:t>
            </a:r>
            <a:endParaRPr lang="zh-CN" altLang="en-US" sz="4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18160" y="228600"/>
            <a:ext cx="10036175" cy="1143000"/>
          </a:xfrm>
        </p:spPr>
        <p:txBody>
          <a:bodyPr/>
          <a:p>
            <a:r>
              <a:rPr lang="zh-CN" altLang="en-US" sz="3200"/>
              <a:t>（三）引领崇尚英雄奋斗成才时代风尚，修文明素质</a:t>
            </a:r>
            <a:endParaRPr lang="zh-CN" altLang="en-US" sz="3200"/>
          </a:p>
        </p:txBody>
      </p:sp>
      <p:sp>
        <p:nvSpPr>
          <p:cNvPr id="3" name="内容占位符 2"/>
          <p:cNvSpPr>
            <a:spLocks noGrp="1"/>
          </p:cNvSpPr>
          <p:nvPr>
            <p:ph idx="1"/>
          </p:nvPr>
        </p:nvSpPr>
        <p:spPr/>
        <p:txBody>
          <a:bodyPr/>
          <a:p>
            <a:pPr marL="0" indent="0" algn="ctr">
              <a:buNone/>
            </a:pPr>
            <a:endParaRPr lang="zh-CN" altLang="en-US" sz="3600">
              <a:latin typeface="黑体" panose="02010609060101010101" pitchFamily="2" charset="-122"/>
              <a:ea typeface="黑体" panose="02010609060101010101" pitchFamily="2" charset="-122"/>
            </a:endParaRPr>
          </a:p>
          <a:p>
            <a:pPr marL="0" indent="0" algn="ctr">
              <a:buNone/>
            </a:pPr>
            <a:endParaRPr lang="zh-CN" altLang="en-US" sz="3600">
              <a:latin typeface="黑体" panose="02010609060101010101" pitchFamily="2" charset="-122"/>
              <a:ea typeface="黑体" panose="02010609060101010101" pitchFamily="2" charset="-122"/>
            </a:endParaRPr>
          </a:p>
          <a:p>
            <a:pPr marL="0" indent="0" algn="ctr">
              <a:buNone/>
            </a:pPr>
            <a:endParaRPr lang="zh-CN" altLang="en-US" sz="3600">
              <a:latin typeface="黑体" panose="02010609060101010101" pitchFamily="2" charset="-122"/>
              <a:ea typeface="黑体" panose="02010609060101010101" pitchFamily="2" charset="-122"/>
            </a:endParaRPr>
          </a:p>
          <a:p>
            <a:pPr marL="0" indent="0" algn="ctr">
              <a:buNone/>
            </a:pPr>
            <a:r>
              <a:rPr lang="zh-CN" altLang="en-US" sz="3600">
                <a:latin typeface="黑体" panose="02010609060101010101" pitchFamily="2" charset="-122"/>
                <a:ea typeface="黑体" panose="02010609060101010101" pitchFamily="2" charset="-122"/>
              </a:rPr>
              <a:t>读英雄书  写成才文  做奋斗事</a:t>
            </a:r>
            <a:endParaRPr lang="zh-CN" altLang="en-US" sz="3600">
              <a:latin typeface="黑体" panose="02010609060101010101" pitchFamily="2" charset="-122"/>
              <a:ea typeface="黑体" panose="0201060906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58800" y="33020"/>
            <a:ext cx="9864725" cy="1143000"/>
          </a:xfrm>
        </p:spPr>
        <p:txBody>
          <a:bodyPr/>
          <a:p>
            <a:r>
              <a:rPr lang="en-US" altLang="zh-CN" sz="3200">
                <a:sym typeface="+mn-ea"/>
              </a:rPr>
              <a:t> </a:t>
            </a:r>
            <a:r>
              <a:rPr lang="zh-CN" altLang="en-US" sz="3200">
                <a:sym typeface="+mn-ea"/>
              </a:rPr>
              <a:t>（三）引领崇尚英雄奋斗成才时代风尚，修文明素质</a:t>
            </a:r>
            <a:endParaRPr lang="zh-CN" altLang="en-US" sz="3200">
              <a:sym typeface="+mn-ea"/>
            </a:endParaRPr>
          </a:p>
        </p:txBody>
      </p:sp>
      <p:pic>
        <p:nvPicPr>
          <p:cNvPr id="13" name="内容占位符 3"/>
          <p:cNvPicPr>
            <a:picLocks noChangeAspect="1"/>
          </p:cNvPicPr>
          <p:nvPr>
            <p:ph idx="1"/>
          </p:nvPr>
        </p:nvPicPr>
        <p:blipFill>
          <a:blip r:embed="rId1"/>
          <a:stretch>
            <a:fillRect/>
          </a:stretch>
        </p:blipFill>
        <p:spPr>
          <a:xfrm>
            <a:off x="-60325" y="1011555"/>
            <a:ext cx="5476240" cy="5855970"/>
          </a:xfrm>
          <a:prstGeom prst="rect">
            <a:avLst/>
          </a:prstGeom>
        </p:spPr>
      </p:pic>
      <p:sp>
        <p:nvSpPr>
          <p:cNvPr id="4" name="文本框 3"/>
          <p:cNvSpPr txBox="1"/>
          <p:nvPr/>
        </p:nvSpPr>
        <p:spPr>
          <a:xfrm>
            <a:off x="5715000" y="582930"/>
            <a:ext cx="3211195" cy="6185535"/>
          </a:xfrm>
          <a:prstGeom prst="rect">
            <a:avLst/>
          </a:prstGeom>
          <a:noFill/>
        </p:spPr>
        <p:txBody>
          <a:bodyPr wrap="square" rtlCol="0">
            <a:spAutoFit/>
          </a:bodyPr>
          <a:p>
            <a:pPr algn="l">
              <a:lnSpc>
                <a:spcPct val="150000"/>
              </a:lnSpc>
            </a:pPr>
            <a:r>
              <a:rPr lang="zh-CN" altLang="en-US"/>
              <a:t>  </a:t>
            </a:r>
            <a:r>
              <a:rPr lang="zh-CN" altLang="en-US" sz="6600"/>
              <a:t>共产党员毕福剑必须讲规矩</a:t>
            </a:r>
            <a:endParaRPr lang="zh-CN" altLang="en-US" sz="66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00685" y="248285"/>
            <a:ext cx="9768205" cy="1143000"/>
          </a:xfrm>
        </p:spPr>
        <p:txBody>
          <a:bodyPr/>
          <a:p>
            <a:r>
              <a:rPr lang="zh-CN" altLang="en-US" sz="3200">
                <a:sym typeface="+mn-ea"/>
              </a:rPr>
              <a:t>（三）引领崇尚英雄奋斗成才时代风尚，修文明素质</a:t>
            </a:r>
            <a:endParaRPr lang="zh-CN" altLang="en-US" sz="3200"/>
          </a:p>
        </p:txBody>
      </p:sp>
      <p:sp>
        <p:nvSpPr>
          <p:cNvPr id="3" name="内容占位符 2"/>
          <p:cNvSpPr>
            <a:spLocks noGrp="1"/>
          </p:cNvSpPr>
          <p:nvPr>
            <p:ph idx="1"/>
          </p:nvPr>
        </p:nvSpPr>
        <p:spPr/>
        <p:txBody>
          <a:bodyPr/>
          <a:p>
            <a:r>
              <a:rPr lang="en-US" altLang="zh-CN"/>
              <a:t>                                        </a:t>
            </a:r>
            <a:endParaRPr lang="en-US" altLang="zh-CN"/>
          </a:p>
          <a:p>
            <a:r>
              <a:rPr lang="en-US" altLang="zh-CN"/>
              <a:t>                                   </a:t>
            </a:r>
            <a:endParaRPr lang="zh-CN" altLang="en-US" sz="4400">
              <a:solidFill>
                <a:schemeClr val="tx2"/>
              </a:solidFill>
              <a:latin typeface="黑体" panose="02010609060101010101" pitchFamily="2" charset="-122"/>
              <a:ea typeface="黑体" panose="02010609060101010101" pitchFamily="2" charset="-122"/>
              <a:cs typeface="黑体" panose="02010609060101010101" pitchFamily="2" charset="-122"/>
            </a:endParaRPr>
          </a:p>
        </p:txBody>
      </p:sp>
      <p:grpSp>
        <p:nvGrpSpPr>
          <p:cNvPr id="14" name="组合 1"/>
          <p:cNvGrpSpPr/>
          <p:nvPr/>
        </p:nvGrpSpPr>
        <p:grpSpPr>
          <a:xfrm>
            <a:off x="-21590" y="1391920"/>
            <a:ext cx="9167334" cy="5541588"/>
            <a:chOff x="-40" y="-80"/>
            <a:chExt cx="19350" cy="11072"/>
          </a:xfrm>
        </p:grpSpPr>
        <p:pic>
          <p:nvPicPr>
            <p:cNvPr id="15" name="图片 3" descr="30cfe09640fcc400e7f1c327495de069_t01e9e6bb3637574060"/>
            <p:cNvPicPr>
              <a:picLocks noChangeAspect="1"/>
            </p:cNvPicPr>
            <p:nvPr/>
          </p:nvPicPr>
          <p:blipFill>
            <a:blip r:embed="rId1"/>
            <a:stretch>
              <a:fillRect/>
            </a:stretch>
          </p:blipFill>
          <p:spPr>
            <a:xfrm>
              <a:off x="6885" y="4764"/>
              <a:ext cx="12425" cy="6035"/>
            </a:xfrm>
            <a:prstGeom prst="rect">
              <a:avLst/>
            </a:prstGeom>
          </p:spPr>
        </p:pic>
        <p:pic>
          <p:nvPicPr>
            <p:cNvPr id="16" name="图片 4" descr="cf5b3f51d40b071195e6764b96b9c0e7_150169908_1559093575563_mthumb"/>
            <p:cNvPicPr>
              <a:picLocks noChangeAspect="1"/>
            </p:cNvPicPr>
            <p:nvPr/>
          </p:nvPicPr>
          <p:blipFill>
            <a:blip r:embed="rId2"/>
            <a:stretch>
              <a:fillRect/>
            </a:stretch>
          </p:blipFill>
          <p:spPr>
            <a:xfrm>
              <a:off x="-40" y="-80"/>
              <a:ext cx="9666" cy="11072"/>
            </a:xfrm>
            <a:prstGeom prst="rect">
              <a:avLst/>
            </a:prstGeom>
          </p:spPr>
        </p:pic>
      </p:grpSp>
      <p:sp>
        <p:nvSpPr>
          <p:cNvPr id="4" name="文本框 3"/>
          <p:cNvSpPr txBox="1"/>
          <p:nvPr/>
        </p:nvSpPr>
        <p:spPr>
          <a:xfrm>
            <a:off x="5391150" y="2035810"/>
            <a:ext cx="3111500" cy="645160"/>
          </a:xfrm>
          <a:prstGeom prst="rect">
            <a:avLst/>
          </a:prstGeom>
          <a:noFill/>
          <a:ln>
            <a:solidFill>
              <a:schemeClr val="bg1"/>
            </a:solidFill>
          </a:ln>
        </p:spPr>
        <p:txBody>
          <a:bodyPr wrap="square" rtlCol="0">
            <a:spAutoFit/>
          </a:bodyPr>
          <a:p>
            <a:r>
              <a:rPr lang="zh-CN" altLang="en-US" sz="3600">
                <a:solidFill>
                  <a:schemeClr val="tx2"/>
                </a:solidFill>
                <a:latin typeface="黑体" panose="02010609060101010101" pitchFamily="2" charset="-122"/>
                <a:ea typeface="黑体" panose="02010609060101010101" pitchFamily="2" charset="-122"/>
                <a:cs typeface="黑体" panose="02010609060101010101" pitchFamily="2" charset="-122"/>
                <a:sym typeface="+mn-ea"/>
              </a:rPr>
              <a:t>狼牙山五壮士</a:t>
            </a:r>
            <a:endParaRPr lang="zh-CN" altLang="en-US" sz="3600">
              <a:solidFill>
                <a:schemeClr val="tx2"/>
              </a:solidFill>
              <a:latin typeface="黑体" panose="02010609060101010101" pitchFamily="2" charset="-122"/>
              <a:ea typeface="黑体" panose="02010609060101010101" pitchFamily="2" charset="-122"/>
              <a:cs typeface="黑体" panose="02010609060101010101" pitchFamily="2" charset="-122"/>
              <a:sym typeface="+mn-e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0330" y="228600"/>
            <a:ext cx="9257665" cy="1143000"/>
          </a:xfrm>
        </p:spPr>
        <p:txBody>
          <a:bodyPr/>
          <a:p>
            <a:r>
              <a:rPr lang="zh-CN" altLang="en-US" sz="3200"/>
              <a:t>（四）弘扬创业创新创造工匠精神，修专业素</a:t>
            </a:r>
            <a:r>
              <a:rPr lang="zh-CN" altLang="en-US" sz="3200"/>
              <a:t>养</a:t>
            </a:r>
            <a:endParaRPr lang="zh-CN" altLang="en-US" sz="3200"/>
          </a:p>
        </p:txBody>
      </p:sp>
      <p:sp>
        <p:nvSpPr>
          <p:cNvPr id="3" name="内容占位符 2"/>
          <p:cNvSpPr>
            <a:spLocks noGrp="1"/>
          </p:cNvSpPr>
          <p:nvPr>
            <p:ph idx="1"/>
          </p:nvPr>
        </p:nvSpPr>
        <p:spPr/>
        <p:txBody>
          <a:bodyPr/>
          <a:p>
            <a:pPr marL="0" indent="0">
              <a:buNone/>
            </a:pPr>
            <a:endParaRPr lang="zh-CN" altLang="en-US"/>
          </a:p>
          <a:p>
            <a:pPr marL="0" indent="0" algn="ctr">
              <a:lnSpc>
                <a:spcPct val="200000"/>
              </a:lnSpc>
              <a:spcBef>
                <a:spcPts val="0"/>
              </a:spcBef>
              <a:buNone/>
            </a:pPr>
            <a:r>
              <a:rPr lang="zh-CN" altLang="en-US">
                <a:latin typeface="黑体" panose="02010609060101010101" pitchFamily="2" charset="-122"/>
                <a:ea typeface="黑体" panose="02010609060101010101" pitchFamily="2" charset="-122"/>
              </a:rPr>
              <a:t>劳动光荣</a:t>
            </a:r>
            <a:endParaRPr lang="zh-CN" altLang="en-US">
              <a:latin typeface="黑体" panose="02010609060101010101" pitchFamily="2" charset="-122"/>
              <a:ea typeface="黑体" panose="02010609060101010101" pitchFamily="2" charset="-122"/>
            </a:endParaRPr>
          </a:p>
          <a:p>
            <a:pPr marL="0" indent="0" algn="ctr">
              <a:lnSpc>
                <a:spcPct val="200000"/>
              </a:lnSpc>
              <a:spcBef>
                <a:spcPts val="0"/>
              </a:spcBef>
              <a:buNone/>
            </a:pPr>
            <a:r>
              <a:rPr lang="zh-CN" altLang="en-US">
                <a:latin typeface="黑体" panose="02010609060101010101" pitchFamily="2" charset="-122"/>
                <a:ea typeface="黑体" panose="02010609060101010101" pitchFamily="2" charset="-122"/>
                <a:sym typeface="+mn-ea"/>
              </a:rPr>
              <a:t>技能宝贵</a:t>
            </a:r>
            <a:endParaRPr lang="zh-CN" altLang="en-US">
              <a:latin typeface="黑体" panose="02010609060101010101" pitchFamily="2" charset="-122"/>
              <a:ea typeface="黑体" panose="02010609060101010101" pitchFamily="2" charset="-122"/>
            </a:endParaRPr>
          </a:p>
          <a:p>
            <a:pPr marL="0" indent="0" algn="ctr">
              <a:lnSpc>
                <a:spcPct val="200000"/>
              </a:lnSpc>
              <a:spcBef>
                <a:spcPts val="0"/>
              </a:spcBef>
              <a:buNone/>
            </a:pPr>
            <a:r>
              <a:rPr lang="zh-CN" altLang="en-US">
                <a:latin typeface="黑体" panose="02010609060101010101" pitchFamily="2" charset="-122"/>
                <a:ea typeface="黑体" panose="02010609060101010101" pitchFamily="2" charset="-122"/>
              </a:rPr>
              <a:t>创造伟大</a:t>
            </a:r>
            <a:endParaRPr lang="zh-CN" altLang="en-US">
              <a:latin typeface="黑体" panose="02010609060101010101" pitchFamily="2" charset="-122"/>
              <a:ea typeface="黑体" panose="02010609060101010101" pitchFamily="2" charset="-122"/>
            </a:endParaRPr>
          </a:p>
          <a:p>
            <a:pPr marL="0" indent="0" algn="ctr">
              <a:lnSpc>
                <a:spcPct val="200000"/>
              </a:lnSpc>
              <a:spcBef>
                <a:spcPts val="0"/>
              </a:spcBef>
              <a:buNone/>
            </a:pPr>
            <a:endParaRPr lang="zh-CN" altLang="en-US">
              <a:latin typeface="黑体" panose="02010609060101010101" pitchFamily="2" charset="-122"/>
              <a:ea typeface="黑体" panose="02010609060101010101"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175" y="218440"/>
            <a:ext cx="8759825" cy="1143000"/>
          </a:xfrm>
        </p:spPr>
        <p:txBody>
          <a:bodyPr/>
          <a:p>
            <a:r>
              <a:rPr lang="zh-CN" altLang="en-US" sz="3200">
                <a:sym typeface="+mn-ea"/>
              </a:rPr>
              <a:t>（四）弘扬创业创新创造工匠精神，修专业素养</a:t>
            </a:r>
            <a:endParaRPr lang="zh-CN" altLang="en-US" sz="3200">
              <a:sym typeface="+mn-ea"/>
            </a:endParaRPr>
          </a:p>
        </p:txBody>
      </p:sp>
      <p:sp>
        <p:nvSpPr>
          <p:cNvPr id="3" name="内容占位符 2"/>
          <p:cNvSpPr>
            <a:spLocks noGrp="1"/>
          </p:cNvSpPr>
          <p:nvPr>
            <p:ph idx="1"/>
          </p:nvPr>
        </p:nvSpPr>
        <p:spPr>
          <a:xfrm>
            <a:off x="609600" y="1141095"/>
            <a:ext cx="8153400" cy="4958080"/>
          </a:xfrm>
        </p:spPr>
        <p:txBody>
          <a:bodyPr/>
          <a:p>
            <a:pPr marL="0" indent="0" algn="ctr">
              <a:lnSpc>
                <a:spcPct val="200000"/>
              </a:lnSpc>
              <a:spcBef>
                <a:spcPts val="0"/>
              </a:spcBef>
              <a:buNone/>
            </a:pPr>
            <a:endParaRPr lang="zh-CN" altLang="en-US">
              <a:latin typeface="黑体" panose="02010609060101010101" pitchFamily="2" charset="-122"/>
              <a:ea typeface="黑体" panose="02010609060101010101" pitchFamily="2" charset="-122"/>
            </a:endParaRPr>
          </a:p>
          <a:p>
            <a:pPr marL="0" indent="0" algn="ctr">
              <a:lnSpc>
                <a:spcPct val="200000"/>
              </a:lnSpc>
              <a:spcBef>
                <a:spcPts val="0"/>
              </a:spcBef>
              <a:buNone/>
            </a:pPr>
            <a:r>
              <a:rPr lang="zh-CN" altLang="en-US">
                <a:latin typeface="黑体" panose="02010609060101010101" pitchFamily="2" charset="-122"/>
                <a:ea typeface="黑体" panose="02010609060101010101" pitchFamily="2" charset="-122"/>
              </a:rPr>
              <a:t>健康成长</a:t>
            </a:r>
            <a:endParaRPr lang="zh-CN" altLang="en-US">
              <a:latin typeface="黑体" panose="02010609060101010101" pitchFamily="2" charset="-122"/>
              <a:ea typeface="黑体" panose="02010609060101010101" pitchFamily="2" charset="-122"/>
            </a:endParaRPr>
          </a:p>
          <a:p>
            <a:pPr marL="0" indent="0" algn="ctr">
              <a:lnSpc>
                <a:spcPct val="200000"/>
              </a:lnSpc>
              <a:spcBef>
                <a:spcPts val="0"/>
              </a:spcBef>
              <a:buNone/>
            </a:pPr>
            <a:r>
              <a:rPr lang="zh-CN" altLang="en-US">
                <a:latin typeface="黑体" panose="02010609060101010101" pitchFamily="2" charset="-122"/>
                <a:ea typeface="黑体" panose="02010609060101010101" pitchFamily="2" charset="-122"/>
              </a:rPr>
              <a:t>快乐成长</a:t>
            </a:r>
            <a:endParaRPr lang="zh-CN" altLang="en-US">
              <a:latin typeface="黑体" panose="02010609060101010101" pitchFamily="2" charset="-122"/>
              <a:ea typeface="黑体" panose="02010609060101010101" pitchFamily="2" charset="-122"/>
            </a:endParaRPr>
          </a:p>
          <a:p>
            <a:pPr marL="0" indent="0" algn="ctr">
              <a:lnSpc>
                <a:spcPct val="200000"/>
              </a:lnSpc>
              <a:spcBef>
                <a:spcPts val="0"/>
              </a:spcBef>
              <a:buNone/>
            </a:pPr>
            <a:r>
              <a:rPr lang="zh-CN" altLang="en-US">
                <a:latin typeface="黑体" panose="02010609060101010101" pitchFamily="2" charset="-122"/>
                <a:ea typeface="黑体" panose="02010609060101010101" pitchFamily="2" charset="-122"/>
              </a:rPr>
              <a:t>茁壮成长</a:t>
            </a:r>
            <a:endParaRPr lang="zh-CN" altLang="en-US">
              <a:latin typeface="黑体" panose="02010609060101010101" pitchFamily="2" charset="-122"/>
              <a:ea typeface="黑体" panose="0201060906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495300" y="1912620"/>
            <a:ext cx="8153400" cy="4749165"/>
          </a:xfrm>
        </p:spPr>
        <p:txBody>
          <a:bodyPr/>
          <a:p>
            <a:pPr marL="0" indent="0">
              <a:lnSpc>
                <a:spcPct val="200000"/>
              </a:lnSpc>
              <a:spcBef>
                <a:spcPts val="0"/>
              </a:spcBef>
              <a:buNone/>
            </a:pPr>
            <a:r>
              <a:rPr lang="en-US" altLang="zh-CN"/>
              <a:t>       </a:t>
            </a:r>
            <a:r>
              <a:rPr lang="zh-CN" altLang="en-US">
                <a:latin typeface="黑体" panose="02010609060101010101" pitchFamily="2" charset="-122"/>
                <a:ea typeface="黑体" panose="02010609060101010101" pitchFamily="2" charset="-122"/>
                <a:cs typeface="黑体" panose="02010609060101010101" pitchFamily="2" charset="-122"/>
              </a:rPr>
              <a:t>我们全体同学都是有志气、骨气、底气的中国人，不负时代，不负韶华，不负党和人民的殷切期望，只争朝夕，争做能工巧匠大国工匠，为实现中华民族伟大复兴的中国贡献力量!</a:t>
            </a:r>
            <a:endParaRPr lang="zh-CN" altLang="en-US">
              <a:latin typeface="黑体" panose="02010609060101010101" pitchFamily="2" charset="-122"/>
              <a:ea typeface="黑体" panose="02010609060101010101" pitchFamily="2" charset="-122"/>
              <a:cs typeface="黑体" panose="02010609060101010101" pitchFamily="2" charset="-122"/>
            </a:endParaRPr>
          </a:p>
        </p:txBody>
      </p:sp>
      <p:sp>
        <p:nvSpPr>
          <p:cNvPr id="2050" name="标题 2049"/>
          <p:cNvSpPr>
            <a:spLocks noGrp="1" noRot="1"/>
          </p:cNvSpPr>
          <p:nvPr/>
        </p:nvSpPr>
        <p:spPr>
          <a:xfrm>
            <a:off x="229235" y="23495"/>
            <a:ext cx="8856345" cy="2028825"/>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ClrTx/>
              <a:buSzTx/>
              <a:buFontTx/>
              <a:buNone/>
              <a:defRPr sz="4400" b="0" i="0" u="none" kern="1200" baseline="0">
                <a:solidFill>
                  <a:schemeClr val="tx2"/>
                </a:solidFill>
                <a:latin typeface="+mj-lt"/>
                <a:ea typeface="+mj-ea"/>
                <a:cs typeface="+mj-cs"/>
              </a:defRPr>
            </a:lvl1pPr>
          </a:lstStyle>
          <a:p>
            <a:pPr defTabSz="914400">
              <a:buSzTx/>
            </a:pPr>
            <a:r>
              <a:rPr lang="zh-CN" altLang="en-US" b="1" kern="1200" baseline="0" dirty="0">
                <a:latin typeface="黑体" panose="02010609060101010101" pitchFamily="2" charset="-122"/>
                <a:ea typeface="黑体" panose="02010609060101010101" pitchFamily="2" charset="-122"/>
                <a:cs typeface="黑体" panose="02010609060101010101" pitchFamily="2" charset="-122"/>
              </a:rPr>
              <a:t>增“三气” 践“五为” 强“四修”</a:t>
            </a:r>
            <a:br>
              <a:rPr lang="zh-CN" altLang="en-US" b="1" kern="1200" baseline="0" dirty="0">
                <a:latin typeface="黑体" panose="02010609060101010101" pitchFamily="2" charset="-122"/>
                <a:ea typeface="黑体" panose="02010609060101010101" pitchFamily="2" charset="-122"/>
                <a:cs typeface="黑体" panose="02010609060101010101" pitchFamily="2" charset="-122"/>
              </a:rPr>
            </a:br>
            <a:r>
              <a:rPr lang="zh-CN" altLang="en-US" b="1" kern="1200" baseline="0" dirty="0">
                <a:latin typeface="黑体" panose="02010609060101010101" pitchFamily="2" charset="-122"/>
                <a:ea typeface="黑体" panose="02010609060101010101" pitchFamily="2" charset="-122"/>
                <a:cs typeface="黑体" panose="02010609060101010101" pitchFamily="2" charset="-122"/>
              </a:rPr>
              <a:t>做不负韶华的青年学生</a:t>
            </a:r>
            <a:endParaRPr lang="zh-CN" altLang="en-US" b="1" kern="1200" baseline="0" dirty="0">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标题 49153"/>
          <p:cNvSpPr>
            <a:spLocks noGrp="1" noRot="1"/>
          </p:cNvSpPr>
          <p:nvPr>
            <p:ph type="title"/>
          </p:nvPr>
        </p:nvSpPr>
        <p:spPr>
          <a:xfrm>
            <a:off x="395288" y="2060575"/>
            <a:ext cx="8748712" cy="2016125"/>
          </a:xfrm>
        </p:spPr>
        <p:txBody>
          <a:bodyPr anchor="ctr"/>
          <a:p>
            <a:r>
              <a:rPr lang="zh-CN" altLang="en-US" sz="8800" dirty="0"/>
              <a:t>谢    谢    大    家</a:t>
            </a:r>
            <a:endParaRPr lang="zh-CN" altLang="en-US" sz="8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98450" y="228600"/>
            <a:ext cx="8846185" cy="1143000"/>
          </a:xfrm>
        </p:spPr>
        <p:txBody>
          <a:bodyPr/>
          <a:p>
            <a:r>
              <a:rPr lang="zh-CN" altLang="en-US">
                <a:latin typeface="黑体" panose="02010609060101010101" pitchFamily="2" charset="-122"/>
                <a:ea typeface="黑体" panose="02010609060101010101" pitchFamily="2" charset="-122"/>
                <a:sym typeface="+mn-ea"/>
              </a:rPr>
              <a:t>增强做中国人的志气、骨气、底气</a:t>
            </a:r>
            <a:endParaRPr lang="zh-CN" altLang="en-US"/>
          </a:p>
        </p:txBody>
      </p:sp>
      <p:sp>
        <p:nvSpPr>
          <p:cNvPr id="3" name="内容占位符 2"/>
          <p:cNvSpPr>
            <a:spLocks noGrp="1"/>
          </p:cNvSpPr>
          <p:nvPr>
            <p:ph idx="1"/>
          </p:nvPr>
        </p:nvSpPr>
        <p:spPr>
          <a:xfrm>
            <a:off x="220980" y="1501140"/>
            <a:ext cx="8153400" cy="4916805"/>
          </a:xfrm>
        </p:spPr>
        <p:txBody>
          <a:bodyPr/>
          <a:p>
            <a:pPr marL="0" indent="0">
              <a:lnSpc>
                <a:spcPct val="200000"/>
              </a:lnSpc>
              <a:spcBef>
                <a:spcPts val="0"/>
              </a:spcBef>
              <a:buNone/>
            </a:pPr>
            <a:r>
              <a:rPr lang="en-US" altLang="zh-CN"/>
              <a:t>       </a:t>
            </a:r>
            <a:r>
              <a:rPr lang="zh-CN" altLang="en-US">
                <a:latin typeface="黑体" panose="02010609060101010101" pitchFamily="2" charset="-122"/>
                <a:ea typeface="黑体" panose="02010609060101010101" pitchFamily="2" charset="-122"/>
              </a:rPr>
              <a:t>新时代的中国青年要以实现中华民族伟大复兴为己任，增强做中国人的志气、骨气、底气，不负时代，不负韶华，不负党和人民的殷切期望！</a:t>
            </a:r>
            <a:r>
              <a:rPr lang="zh-CN" altLang="en-US"/>
              <a:t>                            </a:t>
            </a:r>
            <a:r>
              <a:rPr lang="en-US" altLang="zh-CN" sz="2000"/>
              <a:t>——</a:t>
            </a:r>
            <a:r>
              <a:rPr lang="zh-CN" altLang="en-US" sz="2000"/>
              <a:t>习近平总书记</a:t>
            </a:r>
            <a:endParaRPr lang="en-US" altLang="zh-CN"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践“五为”</a:t>
            </a:r>
            <a:endParaRPr lang="zh-CN" altLang="en-US"/>
          </a:p>
        </p:txBody>
      </p:sp>
      <p:sp>
        <p:nvSpPr>
          <p:cNvPr id="3" name="内容占位符 2"/>
          <p:cNvSpPr>
            <a:spLocks noGrp="1"/>
          </p:cNvSpPr>
          <p:nvPr>
            <p:ph idx="1"/>
          </p:nvPr>
        </p:nvSpPr>
        <p:spPr/>
        <p:txBody>
          <a:bodyPr/>
          <a:p>
            <a:pPr marL="0" indent="0">
              <a:buNone/>
            </a:pPr>
            <a:r>
              <a:rPr lang="zh-CN" altLang="en-US">
                <a:latin typeface="黑体" panose="02010609060101010101" pitchFamily="2" charset="-122"/>
                <a:ea typeface="黑体" panose="02010609060101010101" pitchFamily="2" charset="-122"/>
                <a:cs typeface="黑体" panose="02010609060101010101" pitchFamily="2" charset="-122"/>
                <a:sym typeface="+mn-ea"/>
              </a:rPr>
              <a:t>践行</a:t>
            </a:r>
            <a:r>
              <a:rPr lang="en-US" altLang="zh-CN">
                <a:latin typeface="黑体" panose="02010609060101010101" pitchFamily="2" charset="-122"/>
                <a:ea typeface="黑体" panose="02010609060101010101" pitchFamily="2" charset="-122"/>
                <a:cs typeface="黑体" panose="02010609060101010101" pitchFamily="2" charset="-122"/>
                <a:sym typeface="+mn-ea"/>
              </a:rPr>
              <a:t>“</a:t>
            </a:r>
            <a:r>
              <a:rPr lang="zh-CN" altLang="en-US">
                <a:latin typeface="黑体" panose="02010609060101010101" pitchFamily="2" charset="-122"/>
                <a:ea typeface="黑体" panose="02010609060101010101" pitchFamily="2" charset="-122"/>
                <a:cs typeface="黑体" panose="02010609060101010101" pitchFamily="2" charset="-122"/>
                <a:sym typeface="+mn-ea"/>
              </a:rPr>
              <a:t>五为</a:t>
            </a:r>
            <a:r>
              <a:rPr lang="en-US" altLang="zh-CN">
                <a:latin typeface="黑体" panose="02010609060101010101" pitchFamily="2" charset="-122"/>
                <a:ea typeface="黑体" panose="02010609060101010101" pitchFamily="2" charset="-122"/>
                <a:cs typeface="黑体" panose="02010609060101010101" pitchFamily="2" charset="-122"/>
                <a:sym typeface="+mn-ea"/>
              </a:rPr>
              <a:t>”</a:t>
            </a:r>
            <a:r>
              <a:rPr lang="zh-CN" altLang="en-US">
                <a:latin typeface="黑体" panose="02010609060101010101" pitchFamily="2" charset="-122"/>
                <a:ea typeface="黑体" panose="02010609060101010101" pitchFamily="2" charset="-122"/>
                <a:cs typeface="黑体" panose="02010609060101010101" pitchFamily="2" charset="-122"/>
                <a:sym typeface="+mn-ea"/>
              </a:rPr>
              <a:t>办学理念</a:t>
            </a: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buNone/>
            </a:pP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buNone/>
            </a:pPr>
            <a:r>
              <a:rPr lang="zh-CN" altLang="en-US">
                <a:latin typeface="黑体" panose="02010609060101010101" pitchFamily="2" charset="-122"/>
                <a:ea typeface="黑体" panose="02010609060101010101" pitchFamily="2" charset="-122"/>
                <a:cs typeface="黑体" panose="02010609060101010101" pitchFamily="2" charset="-122"/>
              </a:rPr>
              <a:t> </a:t>
            </a:r>
            <a:endParaRPr lang="zh-CN" altLang="en-US">
              <a:latin typeface="黑体" panose="02010609060101010101" pitchFamily="2" charset="-122"/>
              <a:ea typeface="黑体" panose="02010609060101010101" pitchFamily="2" charset="-122"/>
              <a:cs typeface="黑体" panose="02010609060101010101" pitchFamily="2" charset="-122"/>
            </a:endParaRPr>
          </a:p>
          <a:p>
            <a:pPr marL="0" indent="0">
              <a:buNone/>
            </a:pPr>
            <a:r>
              <a:rPr lang="zh-CN" altLang="en-US">
                <a:latin typeface="黑体" panose="02010609060101010101" pitchFamily="2" charset="-122"/>
                <a:ea typeface="黑体" panose="02010609060101010101" pitchFamily="2" charset="-122"/>
                <a:cs typeface="黑体" panose="02010609060101010101" pitchFamily="2" charset="-122"/>
              </a:rPr>
              <a:t>为人正  为学实  为技勤  为艺精  为美和</a:t>
            </a:r>
            <a:endParaRPr lang="zh-CN" altLang="en-US">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强化“四个方面修”</a:t>
            </a:r>
            <a:endParaRPr lang="zh-CN" altLang="en-US"/>
          </a:p>
        </p:txBody>
      </p:sp>
      <p:sp>
        <p:nvSpPr>
          <p:cNvPr id="3" name="内容占位符 2"/>
          <p:cNvSpPr>
            <a:spLocks noGrp="1"/>
          </p:cNvSpPr>
          <p:nvPr>
            <p:ph idx="1"/>
          </p:nvPr>
        </p:nvSpPr>
        <p:spPr>
          <a:xfrm>
            <a:off x="212090" y="1541145"/>
            <a:ext cx="9088755" cy="5234940"/>
          </a:xfrm>
        </p:spPr>
        <p:txBody>
          <a:bodyPr/>
          <a:p>
            <a:pPr marL="0" indent="0" algn="l">
              <a:buNone/>
            </a:pPr>
            <a:r>
              <a:rPr lang="zh-CN" altLang="en-US">
                <a:latin typeface="黑体" panose="02010609060101010101" pitchFamily="2" charset="-122"/>
                <a:ea typeface="黑体" panose="02010609060101010101" pitchFamily="2" charset="-122"/>
              </a:rPr>
              <a:t>文明修身工程：</a:t>
            </a:r>
            <a:endParaRPr lang="zh-CN" altLang="en-US">
              <a:latin typeface="黑体" panose="02010609060101010101" pitchFamily="2" charset="-122"/>
              <a:ea typeface="黑体" panose="02010609060101010101" pitchFamily="2" charset="-122"/>
            </a:endParaRPr>
          </a:p>
          <a:p>
            <a:pPr marL="0" indent="0">
              <a:buNone/>
            </a:pPr>
            <a:endParaRPr lang="zh-CN" altLang="en-US">
              <a:latin typeface="黑体" panose="02010609060101010101" pitchFamily="2" charset="-122"/>
              <a:ea typeface="黑体" panose="02010609060101010101" pitchFamily="2" charset="-122"/>
            </a:endParaRPr>
          </a:p>
          <a:p>
            <a:pPr marL="0" indent="0">
              <a:buNone/>
            </a:pPr>
            <a:r>
              <a:rPr lang="zh-CN" altLang="en-US">
                <a:latin typeface="黑体" panose="02010609060101010101" pitchFamily="2" charset="-122"/>
                <a:ea typeface="黑体" panose="02010609060101010101" pitchFamily="2" charset="-122"/>
              </a:rPr>
              <a:t>坚定马克思主义信仰，修理想信念；</a:t>
            </a:r>
            <a:endParaRPr lang="zh-CN" altLang="en-US">
              <a:latin typeface="黑体" panose="02010609060101010101" pitchFamily="2" charset="-122"/>
              <a:ea typeface="黑体" panose="02010609060101010101" pitchFamily="2" charset="-122"/>
            </a:endParaRPr>
          </a:p>
          <a:p>
            <a:pPr marL="0" indent="0">
              <a:buNone/>
            </a:pPr>
            <a:endParaRPr lang="zh-CN" altLang="en-US">
              <a:latin typeface="黑体" panose="02010609060101010101" pitchFamily="2" charset="-122"/>
              <a:ea typeface="黑体" panose="02010609060101010101" pitchFamily="2" charset="-122"/>
            </a:endParaRPr>
          </a:p>
          <a:p>
            <a:pPr marL="0" indent="0">
              <a:buNone/>
            </a:pPr>
            <a:r>
              <a:rPr lang="zh-CN" altLang="en-US">
                <a:latin typeface="黑体" panose="02010609060101010101" pitchFamily="2" charset="-122"/>
                <a:ea typeface="黑体" panose="02010609060101010101" pitchFamily="2" charset="-122"/>
              </a:rPr>
              <a:t>践行社会主义核心价值观，修高尚情操：</a:t>
            </a:r>
            <a:endParaRPr lang="zh-CN" altLang="en-US">
              <a:latin typeface="黑体" panose="02010609060101010101" pitchFamily="2" charset="-122"/>
              <a:ea typeface="黑体" panose="02010609060101010101" pitchFamily="2" charset="-122"/>
            </a:endParaRPr>
          </a:p>
          <a:p>
            <a:pPr marL="0" indent="0">
              <a:buNone/>
            </a:pPr>
            <a:endParaRPr lang="zh-CN" altLang="en-US">
              <a:latin typeface="黑体" panose="02010609060101010101" pitchFamily="2" charset="-122"/>
              <a:ea typeface="黑体" panose="02010609060101010101" pitchFamily="2" charset="-122"/>
            </a:endParaRPr>
          </a:p>
          <a:p>
            <a:pPr marL="0" indent="0">
              <a:buNone/>
            </a:pPr>
            <a:r>
              <a:rPr lang="zh-CN" altLang="en-US">
                <a:latin typeface="黑体" panose="02010609060101010101" pitchFamily="2" charset="-122"/>
                <a:ea typeface="黑体" panose="02010609060101010101" pitchFamily="2" charset="-122"/>
              </a:rPr>
              <a:t>引领崇尚英雄奋斗成才时代风尚，修文明素质；</a:t>
            </a:r>
            <a:endParaRPr lang="zh-CN" altLang="en-US">
              <a:latin typeface="黑体" panose="02010609060101010101" pitchFamily="2" charset="-122"/>
              <a:ea typeface="黑体" panose="02010609060101010101" pitchFamily="2" charset="-122"/>
            </a:endParaRPr>
          </a:p>
          <a:p>
            <a:pPr marL="0" indent="0">
              <a:buNone/>
            </a:pPr>
            <a:endParaRPr lang="zh-CN" altLang="en-US">
              <a:latin typeface="黑体" panose="02010609060101010101" pitchFamily="2" charset="-122"/>
              <a:ea typeface="黑体" panose="02010609060101010101" pitchFamily="2" charset="-122"/>
            </a:endParaRPr>
          </a:p>
          <a:p>
            <a:pPr marL="0" indent="0">
              <a:buNone/>
            </a:pPr>
            <a:r>
              <a:rPr lang="zh-CN" altLang="en-US">
                <a:latin typeface="黑体" panose="02010609060101010101" pitchFamily="2" charset="-122"/>
                <a:ea typeface="黑体" panose="02010609060101010101" pitchFamily="2" charset="-122"/>
              </a:rPr>
              <a:t>弘扬创业创新创造工匠精神，修专业素养。</a:t>
            </a:r>
            <a:endParaRPr lang="zh-CN" altLang="en-US">
              <a:latin typeface="黑体" panose="02010609060101010101" pitchFamily="2" charset="-122"/>
              <a:ea typeface="黑体" panose="0201060906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0" y="228600"/>
            <a:ext cx="9227185" cy="1143000"/>
          </a:xfrm>
        </p:spPr>
        <p:txBody>
          <a:bodyPr/>
          <a:p>
            <a:r>
              <a:rPr lang="zh-CN" altLang="en-US" sz="4000"/>
              <a:t>一、增强做中国人的志气、骨气、底气。</a:t>
            </a:r>
            <a:endParaRPr lang="zh-CN" altLang="en-US" sz="4000"/>
          </a:p>
        </p:txBody>
      </p:sp>
      <p:sp>
        <p:nvSpPr>
          <p:cNvPr id="3" name="内容占位符 2"/>
          <p:cNvSpPr>
            <a:spLocks noGrp="1"/>
          </p:cNvSpPr>
          <p:nvPr>
            <p:ph idx="1"/>
          </p:nvPr>
        </p:nvSpPr>
        <p:spPr/>
        <p:txBody>
          <a:bodyPr/>
          <a:p>
            <a:pPr marL="0" indent="0">
              <a:buNone/>
            </a:pPr>
            <a:r>
              <a:rPr lang="zh-CN" altLang="en-US"/>
              <a:t>（一）增强志气</a:t>
            </a:r>
            <a:endParaRPr lang="zh-CN" altLang="en-US"/>
          </a:p>
          <a:p>
            <a:pPr marL="0" indent="0">
              <a:buNone/>
            </a:pPr>
            <a:endParaRPr lang="zh-CN" altLang="en-US"/>
          </a:p>
          <a:p>
            <a:pPr marL="0" indent="0">
              <a:buNone/>
            </a:pPr>
            <a:r>
              <a:rPr lang="zh-CN" altLang="en-US"/>
              <a:t>       三军可以夺帅，匹夫不可夺志</a:t>
            </a:r>
            <a:endParaRPr lang="zh-CN" altLang="en-US"/>
          </a:p>
          <a:p>
            <a:pPr marL="0" indent="0">
              <a:buNone/>
            </a:pPr>
            <a:endParaRPr lang="zh-CN" altLang="en-US"/>
          </a:p>
          <a:p>
            <a:pPr marL="0" indent="0">
              <a:buNone/>
            </a:pPr>
            <a:r>
              <a:rPr lang="zh-CN" altLang="en-US"/>
              <a:t>                                          </a:t>
            </a:r>
            <a:r>
              <a:rPr lang="en-US" altLang="zh-CN" sz="2000"/>
              <a:t>——</a:t>
            </a:r>
            <a:r>
              <a:rPr lang="zh-CN" altLang="en-US" sz="2000"/>
              <a:t>孔子《论语·子罕》</a:t>
            </a:r>
            <a:endParaRPr lang="zh-CN" altLang="en-US" sz="2000"/>
          </a:p>
        </p:txBody>
      </p:sp>
    </p:spTree>
  </p:cSld>
  <p:clrMapOvr>
    <a:masterClrMapping/>
  </p:clrMapOvr>
</p:sld>
</file>

<file path=ppt/theme/theme1.xml><?xml version="1.0" encoding="utf-8"?>
<a:theme xmlns:a="http://schemas.openxmlformats.org/drawingml/2006/main" name="吉祥如意">
  <a:themeElements>
    <a:clrScheme name="">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DF8FF"/>
      </a:accent5>
      <a:accent6>
        <a:srgbClr val="E5CAB0"/>
      </a:accent6>
      <a:hlink>
        <a:srgbClr val="0066CC"/>
      </a:hlink>
      <a:folHlink>
        <a:srgbClr val="9F9FBF"/>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DF8FF"/>
        </a:accent5>
        <a:accent6>
          <a:srgbClr val="E5CAB0"/>
        </a:accent6>
        <a:hlink>
          <a:srgbClr val="0066CC"/>
        </a:hlink>
        <a:folHlink>
          <a:srgbClr val="9F9FBF"/>
        </a:folHlink>
      </a:clrScheme>
      <a:clrMap bg1="lt1" tx1="dk1" bg2="lt2" tx2="dk2" accent1="accent1" accent2="accent2" accent3="accent3" accent4="accent4" accent5="accent5" accent6="accent6" hlink="hlink" folHlink="folHlink"/>
    </a:extraClrScheme>
    <a:extraClrScheme>
      <a:clrScheme name="">
        <a:dk1>
          <a:srgbClr val="59582D"/>
        </a:dk1>
        <a:lt1>
          <a:srgbClr val="EAEAEA"/>
        </a:lt1>
        <a:dk2>
          <a:srgbClr val="666699"/>
        </a:dk2>
        <a:lt2>
          <a:srgbClr val="D9D9D9"/>
        </a:lt2>
        <a:accent1>
          <a:srgbClr val="CCECFF"/>
        </a:accent1>
        <a:accent2>
          <a:srgbClr val="B2D2C7"/>
        </a:accent2>
        <a:accent3>
          <a:srgbClr val="F2F2F2"/>
        </a:accent3>
        <a:accent4>
          <a:srgbClr val="4B4B25"/>
        </a:accent4>
        <a:accent5>
          <a:srgbClr val="E2F4FF"/>
        </a:accent5>
        <a:accent6>
          <a:srgbClr val="9FBCB2"/>
        </a:accent6>
        <a:hlink>
          <a:srgbClr val="993366"/>
        </a:hlink>
        <a:folHlink>
          <a:srgbClr val="92B9E0"/>
        </a:folHlink>
      </a:clrScheme>
      <a:clrMap bg1="lt1" tx1="dk1" bg2="lt2" tx2="dk2" accent1="accent1" accent2="accent2" accent3="accent3" accent4="accent4" accent5="accent5" accent6="accent6" hlink="hlink" folHlink="folHlink"/>
    </a:extraClrScheme>
    <a:extraClrScheme>
      <a:clrScheme name="">
        <a:dk1>
          <a:srgbClr val="000099"/>
        </a:dk1>
        <a:lt1>
          <a:srgbClr val="FFFFCC"/>
        </a:lt1>
        <a:dk2>
          <a:srgbClr val="004000"/>
        </a:dk2>
        <a:lt2>
          <a:srgbClr val="FFD9B3"/>
        </a:lt2>
        <a:accent1>
          <a:srgbClr val="FFD9D9"/>
        </a:accent1>
        <a:accent2>
          <a:srgbClr val="DDDDDD"/>
        </a:accent2>
        <a:accent3>
          <a:srgbClr val="FFFFE2"/>
        </a:accent3>
        <a:accent4>
          <a:srgbClr val="000083"/>
        </a:accent4>
        <a:accent5>
          <a:srgbClr val="FFE9E9"/>
        </a:accent5>
        <a:accent6>
          <a:srgbClr val="C6C6C6"/>
        </a:accent6>
        <a:hlink>
          <a:srgbClr val="FF0000"/>
        </a:hlink>
        <a:folHlink>
          <a:srgbClr val="FFAB57"/>
        </a:folHlink>
      </a:clrScheme>
      <a:clrMap bg1="lt1" tx1="dk1" bg2="lt2" tx2="dk2" accent1="accent1" accent2="accent2" accent3="accent3" accent4="accent4" accent5="accent5" accent6="accent6" hlink="hlink" folHlink="folHlink"/>
    </a:extraClrScheme>
    <a:extraClrScheme>
      <a:clrScheme name="">
        <a:dk1>
          <a:srgbClr val="000000"/>
        </a:dk1>
        <a:lt1>
          <a:srgbClr val="DCE8E2"/>
        </a:lt1>
        <a:dk2>
          <a:srgbClr val="0033CC"/>
        </a:dk2>
        <a:lt2>
          <a:srgbClr val="C4C4D8"/>
        </a:lt2>
        <a:accent1>
          <a:srgbClr val="FFFFFF"/>
        </a:accent1>
        <a:accent2>
          <a:srgbClr val="A9CFB1"/>
        </a:accent2>
        <a:accent3>
          <a:srgbClr val="EAF1EE"/>
        </a:accent3>
        <a:accent4>
          <a:srgbClr val="000000"/>
        </a:accent4>
        <a:accent5>
          <a:srgbClr val="FFFFFF"/>
        </a:accent5>
        <a:accent6>
          <a:srgbClr val="97B99E"/>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
        <a:dk1>
          <a:srgbClr val="606090"/>
        </a:dk1>
        <a:lt1>
          <a:srgbClr val="E5FFFF"/>
        </a:lt1>
        <a:dk2>
          <a:srgbClr val="0000CC"/>
        </a:dk2>
        <a:lt2>
          <a:srgbClr val="91DAFF"/>
        </a:lt2>
        <a:accent1>
          <a:srgbClr val="EAEAEA"/>
        </a:accent1>
        <a:accent2>
          <a:srgbClr val="FFE2C5"/>
        </a:accent2>
        <a:accent3>
          <a:srgbClr val="EFFFFF"/>
        </a:accent3>
        <a:accent4>
          <a:srgbClr val="52527B"/>
        </a:accent4>
        <a:accent5>
          <a:srgbClr val="F2F2F2"/>
        </a:accent5>
        <a:accent6>
          <a:srgbClr val="E5CAB0"/>
        </a:accent6>
        <a:hlink>
          <a:srgbClr val="000000"/>
        </a:hlink>
        <a:folHlink>
          <a:srgbClr val="3DB77A"/>
        </a:folHlink>
      </a:clrScheme>
      <a:clrMap bg1="lt1" tx1="dk1" bg2="lt2" tx2="dk2" accent1="accent1" accent2="accent2" accent3="accent3" accent4="accent4" accent5="accent5" accent6="accent6" hlink="hlink" folHlink="folHlink"/>
    </a:extraClrScheme>
    <a:extraClrScheme>
      <a:clrScheme name="">
        <a:dk1>
          <a:srgbClr val="CC0066"/>
        </a:dk1>
        <a:lt1>
          <a:srgbClr val="FFDDBB"/>
        </a:lt1>
        <a:dk2>
          <a:srgbClr val="000000"/>
        </a:dk2>
        <a:lt2>
          <a:srgbClr val="C0C0C0"/>
        </a:lt2>
        <a:accent1>
          <a:srgbClr val="FFFFCC"/>
        </a:accent1>
        <a:accent2>
          <a:srgbClr val="FFFFFF"/>
        </a:accent2>
        <a:accent3>
          <a:srgbClr val="FFEBD9"/>
        </a:accent3>
        <a:accent4>
          <a:srgbClr val="AF0057"/>
        </a:accent4>
        <a:accent5>
          <a:srgbClr val="FFFFE2"/>
        </a:accent5>
        <a:accent6>
          <a:srgbClr val="E5E5E5"/>
        </a:accent6>
        <a:hlink>
          <a:srgbClr val="0066CC"/>
        </a:hlink>
        <a:folHlink>
          <a:srgbClr val="8EB37D"/>
        </a:folHlink>
      </a:clrScheme>
      <a:clrMap bg1="lt1" tx1="dk1" bg2="lt2" tx2="dk2" accent1="accent1" accent2="accent2" accent3="accent3" accent4="accent4" accent5="accent5" accent6="accent6" hlink="hlink" folHlink="folHlink"/>
    </a:extraClrScheme>
    <a:extraClrScheme>
      <a:clrScheme name="">
        <a:dk1>
          <a:srgbClr val="FFFF99"/>
        </a:dk1>
        <a:lt1>
          <a:srgbClr val="800000"/>
        </a:lt1>
        <a:dk2>
          <a:srgbClr val="FFFFFF"/>
        </a:dk2>
        <a:lt2>
          <a:srgbClr val="B60000"/>
        </a:lt2>
        <a:accent1>
          <a:srgbClr val="9888A4"/>
        </a:accent1>
        <a:accent2>
          <a:srgbClr val="A9335D"/>
        </a:accent2>
        <a:accent3>
          <a:srgbClr val="C1AAAA"/>
        </a:accent3>
        <a:accent4>
          <a:srgbClr val="DCDC83"/>
        </a:accent4>
        <a:accent5>
          <a:srgbClr val="CAC4CF"/>
        </a:accent5>
        <a:accent6>
          <a:srgbClr val="972D53"/>
        </a:accent6>
        <a:hlink>
          <a:srgbClr val="CCECFF"/>
        </a:hlink>
        <a:folHlink>
          <a:srgbClr val="FF6600"/>
        </a:folHlink>
      </a:clrScheme>
      <a:clrMap bg1="lt1" tx1="dk1" bg2="lt2" tx2="dk2" accent1="accent1" accent2="accent2" accent3="accent3" accent4="accent4" accent5="accent5" accent6="accent6" hlink="hlink" folHlink="folHlink"/>
    </a:extraClrScheme>
    <a:extraClrScheme>
      <a:clrScheme name="">
        <a:dk1>
          <a:srgbClr val="FFFFFF"/>
        </a:dk1>
        <a:lt1>
          <a:srgbClr val="1C1C1C"/>
        </a:lt1>
        <a:dk2>
          <a:srgbClr val="FFFF66"/>
        </a:dk2>
        <a:lt2>
          <a:srgbClr val="808080"/>
        </a:lt2>
        <a:accent1>
          <a:srgbClr val="9898BA"/>
        </a:accent1>
        <a:accent2>
          <a:srgbClr val="777777"/>
        </a:accent2>
        <a:accent3>
          <a:srgbClr val="AAAAAA"/>
        </a:accent3>
        <a:accent4>
          <a:srgbClr val="DCDCDC"/>
        </a:accent4>
        <a:accent5>
          <a:srgbClr val="CACAD9"/>
        </a:accent5>
        <a:accent6>
          <a:srgbClr val="6A6A6A"/>
        </a:accent6>
        <a:hlink>
          <a:srgbClr val="CCFF99"/>
        </a:hlink>
        <a:folHlink>
          <a:srgbClr val="E43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CDESIGNN</Template>
  <TotalTime>0</TotalTime>
  <Words>3483</Words>
  <Application>WPS 演示</Application>
  <PresentationFormat>在屏幕上显示</PresentationFormat>
  <Paragraphs>333</Paragraphs>
  <Slides>59</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59</vt:i4>
      </vt:variant>
    </vt:vector>
  </HeadingPairs>
  <TitlesOfParts>
    <vt:vector size="72" baseType="lpstr">
      <vt:lpstr>Arial</vt:lpstr>
      <vt:lpstr>宋体</vt:lpstr>
      <vt:lpstr>Wingdings</vt:lpstr>
      <vt:lpstr>Wingdings 2</vt:lpstr>
      <vt:lpstr>黑体</vt:lpstr>
      <vt:lpstr>华文隶书</vt:lpstr>
      <vt:lpstr>微软雅黑</vt:lpstr>
      <vt:lpstr>Arial Unicode MS</vt:lpstr>
      <vt:lpstr>Calibri</vt:lpstr>
      <vt:lpstr>幼圆</vt:lpstr>
      <vt:lpstr>华文宋体</vt:lpstr>
      <vt:lpstr>华文琥珀</vt:lpstr>
      <vt:lpstr>吉祥如意</vt:lpstr>
      <vt:lpstr>增“三气” 践“五为” 强“四修” 做不负韶华的青年学生</vt:lpstr>
      <vt:lpstr>2021年是不平凡的一年</vt:lpstr>
      <vt:lpstr>       2021年的辛丑年，我们伟大的党领导中国人民以“敢教日月换新天”英雄气概改写了历史</vt:lpstr>
      <vt:lpstr>2021年是不平凡的一年</vt:lpstr>
      <vt:lpstr>增“三气”</vt:lpstr>
      <vt:lpstr>增强做中国人的志气、骨气、底气</vt:lpstr>
      <vt:lpstr>践“五为”</vt:lpstr>
      <vt:lpstr>强“四修”</vt:lpstr>
      <vt:lpstr>一、增强做中国人的志气、骨气、底气。</vt:lpstr>
      <vt:lpstr>（一）增强志气</vt:lpstr>
      <vt:lpstr>坚定“四个自信”</vt:lpstr>
      <vt:lpstr>坚定“四个自信”</vt:lpstr>
      <vt:lpstr>一百年前的中国</vt:lpstr>
      <vt:lpstr>当今之中国</vt:lpstr>
      <vt:lpstr>只有大国崛起，才有小民尊严</vt:lpstr>
      <vt:lpstr>旗帜鲜明地坚定“四个自信”</vt:lpstr>
      <vt:lpstr>坚持共产主义远大理想</vt:lpstr>
      <vt:lpstr>坚持共产主义远大理想</vt:lpstr>
      <vt:lpstr>坚持共产主义远大理想</vt:lpstr>
      <vt:lpstr>坚持共产主义远大理想</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增“三气” 践“五为” 强“四修” 做不负韶华的青年学生</vt:lpstr>
      <vt:lpstr>谢    谢    大    家</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网络强国与信息化发展</dc:title>
  <dc:creator>jwc</dc:creator>
  <cp:lastModifiedBy>老毕</cp:lastModifiedBy>
  <cp:revision>18</cp:revision>
  <dcterms:created xsi:type="dcterms:W3CDTF">2018-01-16T03:09:00Z</dcterms:created>
  <dcterms:modified xsi:type="dcterms:W3CDTF">2021-10-25T11:11:14Z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