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1" r:id="rId4"/>
    <p:sldId id="262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文本框 2049"/>
          <p:cNvSpPr txBox="1">
            <a:spLocks noChangeAspect="1"/>
          </p:cNvSpPr>
          <p:nvPr/>
        </p:nvSpPr>
        <p:spPr>
          <a:xfrm>
            <a:off x="0" y="0"/>
            <a:ext cx="950384" cy="6858000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lIns="36000" tIns="36000" rIns="36000" bIns="36000" anchor="ctr"/>
          <a:p>
            <a:pPr lvl="0" eaLnBrk="0" hangingPunct="0"/>
            <a:endParaRPr sz="100">
              <a:latin typeface="Arial" panose="020B0604020202020204" pitchFamily="34" charset="0"/>
            </a:endParaRPr>
          </a:p>
        </p:txBody>
      </p:sp>
      <p:sp>
        <p:nvSpPr>
          <p:cNvPr id="2051" name="文本框 2050"/>
          <p:cNvSpPr txBox="1">
            <a:spLocks noChangeAspect="1"/>
          </p:cNvSpPr>
          <p:nvPr/>
        </p:nvSpPr>
        <p:spPr>
          <a:xfrm>
            <a:off x="11377084" y="0"/>
            <a:ext cx="825500" cy="6858000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lIns="36000" tIns="36000" rIns="36000" bIns="36000" anchor="ctr"/>
          <a:p>
            <a:pPr lvl="0" eaLnBrk="0" hangingPunct="0"/>
            <a:endParaRPr sz="100">
              <a:latin typeface="Arial" panose="020B0604020202020204" pitchFamily="34" charset="0"/>
            </a:endParaRPr>
          </a:p>
        </p:txBody>
      </p:sp>
      <p:sp>
        <p:nvSpPr>
          <p:cNvPr id="2052" name="Unknown Shape"/>
          <p:cNvSpPr>
            <a:spLocks noChangeAspect="1"/>
          </p:cNvSpPr>
          <p:nvPr/>
        </p:nvSpPr>
        <p:spPr>
          <a:xfrm>
            <a:off x="1223433" y="723900"/>
            <a:ext cx="9768417" cy="5507038"/>
          </a:xfrm>
          <a:custGeom>
            <a:avLst/>
            <a:gdLst/>
            <a:ahLst/>
            <a:cxnLst/>
            <a:pathLst>
              <a:path w="21600" h="21600">
                <a:moveTo>
                  <a:pt x="11034" y="20471"/>
                </a:moveTo>
                <a:lnTo>
                  <a:pt x="11034" y="20471"/>
                </a:lnTo>
                <a:lnTo>
                  <a:pt x="9911" y="20669"/>
                </a:lnTo>
                <a:lnTo>
                  <a:pt x="9911" y="20669"/>
                </a:lnTo>
                <a:lnTo>
                  <a:pt x="9693" y="20532"/>
                </a:lnTo>
                <a:lnTo>
                  <a:pt x="9476" y="20410"/>
                </a:lnTo>
                <a:lnTo>
                  <a:pt x="9258" y="20319"/>
                </a:lnTo>
                <a:lnTo>
                  <a:pt x="9029" y="20258"/>
                </a:lnTo>
                <a:lnTo>
                  <a:pt x="9029" y="20258"/>
                </a:lnTo>
                <a:lnTo>
                  <a:pt x="8926" y="20471"/>
                </a:lnTo>
                <a:lnTo>
                  <a:pt x="8834" y="20654"/>
                </a:lnTo>
                <a:lnTo>
                  <a:pt x="8754" y="20807"/>
                </a:lnTo>
                <a:lnTo>
                  <a:pt x="8651" y="20959"/>
                </a:lnTo>
                <a:lnTo>
                  <a:pt x="8616" y="21020"/>
                </a:lnTo>
                <a:lnTo>
                  <a:pt x="8570" y="21066"/>
                </a:lnTo>
                <a:lnTo>
                  <a:pt x="8502" y="21096"/>
                </a:lnTo>
                <a:lnTo>
                  <a:pt x="8433" y="21142"/>
                </a:lnTo>
                <a:lnTo>
                  <a:pt x="8376" y="21173"/>
                </a:lnTo>
                <a:lnTo>
                  <a:pt x="8296" y="21173"/>
                </a:lnTo>
                <a:lnTo>
                  <a:pt x="8216" y="21188"/>
                </a:lnTo>
                <a:lnTo>
                  <a:pt x="8112" y="21173"/>
                </a:lnTo>
                <a:lnTo>
                  <a:pt x="8112" y="21173"/>
                </a:lnTo>
                <a:lnTo>
                  <a:pt x="7814" y="21142"/>
                </a:lnTo>
                <a:lnTo>
                  <a:pt x="7505" y="21096"/>
                </a:lnTo>
                <a:lnTo>
                  <a:pt x="6909" y="21005"/>
                </a:lnTo>
                <a:lnTo>
                  <a:pt x="6313" y="20868"/>
                </a:lnTo>
                <a:lnTo>
                  <a:pt x="5717" y="20730"/>
                </a:lnTo>
                <a:lnTo>
                  <a:pt x="5717" y="20730"/>
                </a:lnTo>
                <a:lnTo>
                  <a:pt x="5511" y="20669"/>
                </a:lnTo>
                <a:lnTo>
                  <a:pt x="5328" y="20578"/>
                </a:lnTo>
                <a:lnTo>
                  <a:pt x="5144" y="20502"/>
                </a:lnTo>
                <a:lnTo>
                  <a:pt x="4995" y="20410"/>
                </a:lnTo>
                <a:lnTo>
                  <a:pt x="4858" y="20319"/>
                </a:lnTo>
                <a:lnTo>
                  <a:pt x="4732" y="20212"/>
                </a:lnTo>
                <a:lnTo>
                  <a:pt x="4617" y="20060"/>
                </a:lnTo>
                <a:lnTo>
                  <a:pt x="4503" y="19938"/>
                </a:lnTo>
                <a:lnTo>
                  <a:pt x="4400" y="19785"/>
                </a:lnTo>
                <a:lnTo>
                  <a:pt x="4308" y="19633"/>
                </a:lnTo>
                <a:lnTo>
                  <a:pt x="4216" y="19465"/>
                </a:lnTo>
                <a:lnTo>
                  <a:pt x="4113" y="19267"/>
                </a:lnTo>
                <a:lnTo>
                  <a:pt x="3666" y="18368"/>
                </a:lnTo>
                <a:lnTo>
                  <a:pt x="3666" y="18368"/>
                </a:lnTo>
                <a:lnTo>
                  <a:pt x="3620" y="18368"/>
                </a:lnTo>
                <a:lnTo>
                  <a:pt x="3575" y="18383"/>
                </a:lnTo>
                <a:lnTo>
                  <a:pt x="3529" y="18413"/>
                </a:lnTo>
                <a:lnTo>
                  <a:pt x="3483" y="18429"/>
                </a:lnTo>
                <a:lnTo>
                  <a:pt x="3403" y="18505"/>
                </a:lnTo>
                <a:lnTo>
                  <a:pt x="3322" y="18596"/>
                </a:lnTo>
                <a:lnTo>
                  <a:pt x="3231" y="18718"/>
                </a:lnTo>
                <a:lnTo>
                  <a:pt x="3162" y="18840"/>
                </a:lnTo>
                <a:lnTo>
                  <a:pt x="3001" y="19084"/>
                </a:lnTo>
                <a:lnTo>
                  <a:pt x="2910" y="19206"/>
                </a:lnTo>
                <a:lnTo>
                  <a:pt x="2818" y="19282"/>
                </a:lnTo>
                <a:lnTo>
                  <a:pt x="2715" y="19374"/>
                </a:lnTo>
                <a:lnTo>
                  <a:pt x="2658" y="19389"/>
                </a:lnTo>
                <a:lnTo>
                  <a:pt x="2612" y="19420"/>
                </a:lnTo>
                <a:lnTo>
                  <a:pt x="2555" y="19435"/>
                </a:lnTo>
                <a:lnTo>
                  <a:pt x="2497" y="19450"/>
                </a:lnTo>
                <a:lnTo>
                  <a:pt x="2429" y="19435"/>
                </a:lnTo>
                <a:lnTo>
                  <a:pt x="2371" y="19420"/>
                </a:lnTo>
                <a:lnTo>
                  <a:pt x="2291" y="19389"/>
                </a:lnTo>
                <a:lnTo>
                  <a:pt x="2234" y="19359"/>
                </a:lnTo>
                <a:lnTo>
                  <a:pt x="2154" y="19298"/>
                </a:lnTo>
                <a:lnTo>
                  <a:pt x="2062" y="19252"/>
                </a:lnTo>
                <a:lnTo>
                  <a:pt x="2062" y="19252"/>
                </a:lnTo>
                <a:lnTo>
                  <a:pt x="2119" y="19222"/>
                </a:lnTo>
                <a:lnTo>
                  <a:pt x="2154" y="19206"/>
                </a:lnTo>
                <a:lnTo>
                  <a:pt x="2188" y="19176"/>
                </a:lnTo>
                <a:lnTo>
                  <a:pt x="2200" y="19130"/>
                </a:lnTo>
                <a:lnTo>
                  <a:pt x="2200" y="19084"/>
                </a:lnTo>
                <a:lnTo>
                  <a:pt x="2188" y="19023"/>
                </a:lnTo>
                <a:lnTo>
                  <a:pt x="2154" y="18978"/>
                </a:lnTo>
                <a:lnTo>
                  <a:pt x="2131" y="18932"/>
                </a:lnTo>
                <a:lnTo>
                  <a:pt x="2062" y="18779"/>
                </a:lnTo>
                <a:lnTo>
                  <a:pt x="1936" y="18657"/>
                </a:lnTo>
                <a:lnTo>
                  <a:pt x="1810" y="18505"/>
                </a:lnTo>
                <a:lnTo>
                  <a:pt x="1661" y="18337"/>
                </a:lnTo>
                <a:lnTo>
                  <a:pt x="1328" y="18032"/>
                </a:lnTo>
                <a:lnTo>
                  <a:pt x="1008" y="17758"/>
                </a:lnTo>
                <a:lnTo>
                  <a:pt x="721" y="17545"/>
                </a:lnTo>
                <a:lnTo>
                  <a:pt x="618" y="17468"/>
                </a:lnTo>
                <a:lnTo>
                  <a:pt x="527" y="17423"/>
                </a:lnTo>
                <a:lnTo>
                  <a:pt x="527" y="17423"/>
                </a:lnTo>
                <a:lnTo>
                  <a:pt x="515" y="17529"/>
                </a:lnTo>
                <a:lnTo>
                  <a:pt x="503" y="17636"/>
                </a:lnTo>
                <a:lnTo>
                  <a:pt x="481" y="17682"/>
                </a:lnTo>
                <a:lnTo>
                  <a:pt x="458" y="17712"/>
                </a:lnTo>
                <a:lnTo>
                  <a:pt x="423" y="17727"/>
                </a:lnTo>
                <a:lnTo>
                  <a:pt x="366" y="17743"/>
                </a:lnTo>
                <a:lnTo>
                  <a:pt x="366" y="17743"/>
                </a:lnTo>
                <a:lnTo>
                  <a:pt x="297" y="17423"/>
                </a:lnTo>
                <a:lnTo>
                  <a:pt x="240" y="17133"/>
                </a:lnTo>
                <a:lnTo>
                  <a:pt x="217" y="17011"/>
                </a:lnTo>
                <a:lnTo>
                  <a:pt x="217" y="16904"/>
                </a:lnTo>
                <a:lnTo>
                  <a:pt x="217" y="16813"/>
                </a:lnTo>
                <a:lnTo>
                  <a:pt x="240" y="16737"/>
                </a:lnTo>
                <a:lnTo>
                  <a:pt x="274" y="16691"/>
                </a:lnTo>
                <a:lnTo>
                  <a:pt x="320" y="16630"/>
                </a:lnTo>
                <a:lnTo>
                  <a:pt x="378" y="16615"/>
                </a:lnTo>
                <a:lnTo>
                  <a:pt x="469" y="16600"/>
                </a:lnTo>
                <a:lnTo>
                  <a:pt x="561" y="16615"/>
                </a:lnTo>
                <a:lnTo>
                  <a:pt x="687" y="16630"/>
                </a:lnTo>
                <a:lnTo>
                  <a:pt x="836" y="16691"/>
                </a:lnTo>
                <a:lnTo>
                  <a:pt x="996" y="16737"/>
                </a:lnTo>
                <a:lnTo>
                  <a:pt x="996" y="16737"/>
                </a:lnTo>
                <a:lnTo>
                  <a:pt x="939" y="16615"/>
                </a:lnTo>
                <a:lnTo>
                  <a:pt x="905" y="16478"/>
                </a:lnTo>
                <a:lnTo>
                  <a:pt x="779" y="16234"/>
                </a:lnTo>
                <a:lnTo>
                  <a:pt x="641" y="16005"/>
                </a:lnTo>
                <a:lnTo>
                  <a:pt x="503" y="15761"/>
                </a:lnTo>
                <a:lnTo>
                  <a:pt x="366" y="15532"/>
                </a:lnTo>
                <a:lnTo>
                  <a:pt x="309" y="15410"/>
                </a:lnTo>
                <a:lnTo>
                  <a:pt x="263" y="15304"/>
                </a:lnTo>
                <a:lnTo>
                  <a:pt x="205" y="15151"/>
                </a:lnTo>
                <a:lnTo>
                  <a:pt x="160" y="15029"/>
                </a:lnTo>
                <a:lnTo>
                  <a:pt x="125" y="14892"/>
                </a:lnTo>
                <a:lnTo>
                  <a:pt x="102" y="14740"/>
                </a:lnTo>
                <a:lnTo>
                  <a:pt x="102" y="14740"/>
                </a:lnTo>
                <a:lnTo>
                  <a:pt x="80" y="14542"/>
                </a:lnTo>
                <a:lnTo>
                  <a:pt x="80" y="14374"/>
                </a:lnTo>
                <a:lnTo>
                  <a:pt x="91" y="14222"/>
                </a:lnTo>
                <a:lnTo>
                  <a:pt x="114" y="14115"/>
                </a:lnTo>
                <a:lnTo>
                  <a:pt x="137" y="14023"/>
                </a:lnTo>
                <a:lnTo>
                  <a:pt x="194" y="13947"/>
                </a:lnTo>
                <a:lnTo>
                  <a:pt x="251" y="13886"/>
                </a:lnTo>
                <a:lnTo>
                  <a:pt x="320" y="13856"/>
                </a:lnTo>
                <a:lnTo>
                  <a:pt x="469" y="13779"/>
                </a:lnTo>
                <a:lnTo>
                  <a:pt x="630" y="13688"/>
                </a:lnTo>
                <a:lnTo>
                  <a:pt x="710" y="13657"/>
                </a:lnTo>
                <a:lnTo>
                  <a:pt x="779" y="13596"/>
                </a:lnTo>
                <a:lnTo>
                  <a:pt x="870" y="13520"/>
                </a:lnTo>
                <a:lnTo>
                  <a:pt x="939" y="13429"/>
                </a:lnTo>
                <a:lnTo>
                  <a:pt x="939" y="13429"/>
                </a:lnTo>
                <a:lnTo>
                  <a:pt x="824" y="13337"/>
                </a:lnTo>
                <a:lnTo>
                  <a:pt x="710" y="13246"/>
                </a:lnTo>
                <a:lnTo>
                  <a:pt x="618" y="13124"/>
                </a:lnTo>
                <a:lnTo>
                  <a:pt x="538" y="13032"/>
                </a:lnTo>
                <a:lnTo>
                  <a:pt x="469" y="12911"/>
                </a:lnTo>
                <a:lnTo>
                  <a:pt x="412" y="12804"/>
                </a:lnTo>
                <a:lnTo>
                  <a:pt x="354" y="12667"/>
                </a:lnTo>
                <a:lnTo>
                  <a:pt x="320" y="12545"/>
                </a:lnTo>
                <a:lnTo>
                  <a:pt x="286" y="12408"/>
                </a:lnTo>
                <a:lnTo>
                  <a:pt x="263" y="12286"/>
                </a:lnTo>
                <a:lnTo>
                  <a:pt x="240" y="12133"/>
                </a:lnTo>
                <a:lnTo>
                  <a:pt x="229" y="11996"/>
                </a:lnTo>
                <a:lnTo>
                  <a:pt x="229" y="11706"/>
                </a:lnTo>
                <a:lnTo>
                  <a:pt x="240" y="11432"/>
                </a:lnTo>
                <a:lnTo>
                  <a:pt x="263" y="11127"/>
                </a:lnTo>
                <a:lnTo>
                  <a:pt x="286" y="10837"/>
                </a:lnTo>
                <a:lnTo>
                  <a:pt x="309" y="10548"/>
                </a:lnTo>
                <a:lnTo>
                  <a:pt x="320" y="10258"/>
                </a:lnTo>
                <a:lnTo>
                  <a:pt x="320" y="9999"/>
                </a:lnTo>
                <a:lnTo>
                  <a:pt x="320" y="9862"/>
                </a:lnTo>
                <a:lnTo>
                  <a:pt x="320" y="9740"/>
                </a:lnTo>
                <a:lnTo>
                  <a:pt x="297" y="9618"/>
                </a:lnTo>
                <a:lnTo>
                  <a:pt x="274" y="9481"/>
                </a:lnTo>
                <a:lnTo>
                  <a:pt x="240" y="9374"/>
                </a:lnTo>
                <a:lnTo>
                  <a:pt x="205" y="9252"/>
                </a:lnTo>
                <a:lnTo>
                  <a:pt x="205" y="9252"/>
                </a:lnTo>
                <a:lnTo>
                  <a:pt x="137" y="9100"/>
                </a:lnTo>
                <a:lnTo>
                  <a:pt x="91" y="8947"/>
                </a:lnTo>
                <a:lnTo>
                  <a:pt x="57" y="8795"/>
                </a:lnTo>
                <a:lnTo>
                  <a:pt x="22" y="8673"/>
                </a:lnTo>
                <a:lnTo>
                  <a:pt x="0" y="8551"/>
                </a:lnTo>
                <a:lnTo>
                  <a:pt x="0" y="8444"/>
                </a:lnTo>
                <a:lnTo>
                  <a:pt x="0" y="8353"/>
                </a:lnTo>
                <a:lnTo>
                  <a:pt x="11" y="8261"/>
                </a:lnTo>
                <a:lnTo>
                  <a:pt x="34" y="8200"/>
                </a:lnTo>
                <a:lnTo>
                  <a:pt x="57" y="8124"/>
                </a:lnTo>
                <a:lnTo>
                  <a:pt x="80" y="8078"/>
                </a:lnTo>
                <a:lnTo>
                  <a:pt x="125" y="8033"/>
                </a:lnTo>
                <a:lnTo>
                  <a:pt x="137" y="8002"/>
                </a:lnTo>
                <a:lnTo>
                  <a:pt x="194" y="7972"/>
                </a:lnTo>
                <a:lnTo>
                  <a:pt x="229" y="7941"/>
                </a:lnTo>
                <a:lnTo>
                  <a:pt x="274" y="7941"/>
                </a:lnTo>
                <a:lnTo>
                  <a:pt x="320" y="7941"/>
                </a:lnTo>
                <a:lnTo>
                  <a:pt x="354" y="7941"/>
                </a:lnTo>
                <a:lnTo>
                  <a:pt x="389" y="7956"/>
                </a:lnTo>
                <a:lnTo>
                  <a:pt x="423" y="7987"/>
                </a:lnTo>
                <a:lnTo>
                  <a:pt x="458" y="8017"/>
                </a:lnTo>
                <a:lnTo>
                  <a:pt x="492" y="8063"/>
                </a:lnTo>
                <a:lnTo>
                  <a:pt x="515" y="8109"/>
                </a:lnTo>
                <a:lnTo>
                  <a:pt x="515" y="8170"/>
                </a:lnTo>
                <a:lnTo>
                  <a:pt x="527" y="8200"/>
                </a:lnTo>
                <a:lnTo>
                  <a:pt x="527" y="8261"/>
                </a:lnTo>
                <a:lnTo>
                  <a:pt x="527" y="8353"/>
                </a:lnTo>
                <a:lnTo>
                  <a:pt x="515" y="8429"/>
                </a:lnTo>
                <a:lnTo>
                  <a:pt x="492" y="8490"/>
                </a:lnTo>
                <a:lnTo>
                  <a:pt x="435" y="8581"/>
                </a:lnTo>
                <a:lnTo>
                  <a:pt x="389" y="8673"/>
                </a:lnTo>
                <a:lnTo>
                  <a:pt x="320" y="8764"/>
                </a:lnTo>
                <a:lnTo>
                  <a:pt x="320" y="8764"/>
                </a:lnTo>
                <a:lnTo>
                  <a:pt x="412" y="8764"/>
                </a:lnTo>
                <a:lnTo>
                  <a:pt x="492" y="8749"/>
                </a:lnTo>
                <a:lnTo>
                  <a:pt x="549" y="8718"/>
                </a:lnTo>
                <a:lnTo>
                  <a:pt x="595" y="8703"/>
                </a:lnTo>
                <a:lnTo>
                  <a:pt x="641" y="8688"/>
                </a:lnTo>
                <a:lnTo>
                  <a:pt x="675" y="8627"/>
                </a:lnTo>
                <a:lnTo>
                  <a:pt x="710" y="8597"/>
                </a:lnTo>
                <a:lnTo>
                  <a:pt x="710" y="8536"/>
                </a:lnTo>
                <a:lnTo>
                  <a:pt x="744" y="8429"/>
                </a:lnTo>
                <a:lnTo>
                  <a:pt x="779" y="8261"/>
                </a:lnTo>
                <a:lnTo>
                  <a:pt x="801" y="8109"/>
                </a:lnTo>
                <a:lnTo>
                  <a:pt x="859" y="7926"/>
                </a:lnTo>
                <a:lnTo>
                  <a:pt x="859" y="7926"/>
                </a:lnTo>
                <a:lnTo>
                  <a:pt x="905" y="7804"/>
                </a:lnTo>
                <a:lnTo>
                  <a:pt x="916" y="7697"/>
                </a:lnTo>
                <a:lnTo>
                  <a:pt x="928" y="7621"/>
                </a:lnTo>
                <a:lnTo>
                  <a:pt x="928" y="7545"/>
                </a:lnTo>
                <a:lnTo>
                  <a:pt x="928" y="7469"/>
                </a:lnTo>
                <a:lnTo>
                  <a:pt x="916" y="7408"/>
                </a:lnTo>
                <a:lnTo>
                  <a:pt x="893" y="7362"/>
                </a:lnTo>
                <a:lnTo>
                  <a:pt x="859" y="7316"/>
                </a:lnTo>
                <a:lnTo>
                  <a:pt x="779" y="7210"/>
                </a:lnTo>
                <a:lnTo>
                  <a:pt x="664" y="7118"/>
                </a:lnTo>
                <a:lnTo>
                  <a:pt x="527" y="6996"/>
                </a:lnTo>
                <a:lnTo>
                  <a:pt x="366" y="6874"/>
                </a:lnTo>
                <a:lnTo>
                  <a:pt x="366" y="6874"/>
                </a:lnTo>
                <a:lnTo>
                  <a:pt x="664" y="6874"/>
                </a:lnTo>
                <a:lnTo>
                  <a:pt x="996" y="6844"/>
                </a:lnTo>
                <a:lnTo>
                  <a:pt x="1317" y="6798"/>
                </a:lnTo>
                <a:lnTo>
                  <a:pt x="1477" y="6767"/>
                </a:lnTo>
                <a:lnTo>
                  <a:pt x="1615" y="6722"/>
                </a:lnTo>
                <a:lnTo>
                  <a:pt x="1615" y="6722"/>
                </a:lnTo>
                <a:lnTo>
                  <a:pt x="1615" y="6615"/>
                </a:lnTo>
                <a:lnTo>
                  <a:pt x="1592" y="6478"/>
                </a:lnTo>
                <a:lnTo>
                  <a:pt x="1558" y="6264"/>
                </a:lnTo>
                <a:lnTo>
                  <a:pt x="1524" y="6066"/>
                </a:lnTo>
                <a:lnTo>
                  <a:pt x="1512" y="5975"/>
                </a:lnTo>
                <a:lnTo>
                  <a:pt x="1500" y="5883"/>
                </a:lnTo>
                <a:lnTo>
                  <a:pt x="1512" y="5822"/>
                </a:lnTo>
                <a:lnTo>
                  <a:pt x="1535" y="5746"/>
                </a:lnTo>
                <a:lnTo>
                  <a:pt x="1569" y="5670"/>
                </a:lnTo>
                <a:lnTo>
                  <a:pt x="1638" y="5624"/>
                </a:lnTo>
                <a:lnTo>
                  <a:pt x="1707" y="5578"/>
                </a:lnTo>
                <a:lnTo>
                  <a:pt x="1798" y="5517"/>
                </a:lnTo>
                <a:lnTo>
                  <a:pt x="1924" y="5487"/>
                </a:lnTo>
                <a:lnTo>
                  <a:pt x="2062" y="5441"/>
                </a:lnTo>
                <a:lnTo>
                  <a:pt x="2062" y="5441"/>
                </a:lnTo>
                <a:lnTo>
                  <a:pt x="2211" y="5411"/>
                </a:lnTo>
                <a:lnTo>
                  <a:pt x="2337" y="5380"/>
                </a:lnTo>
                <a:lnTo>
                  <a:pt x="2440" y="5350"/>
                </a:lnTo>
                <a:lnTo>
                  <a:pt x="2532" y="5304"/>
                </a:lnTo>
                <a:lnTo>
                  <a:pt x="2612" y="5258"/>
                </a:lnTo>
                <a:lnTo>
                  <a:pt x="2658" y="5197"/>
                </a:lnTo>
                <a:lnTo>
                  <a:pt x="2715" y="5121"/>
                </a:lnTo>
                <a:lnTo>
                  <a:pt x="2750" y="5060"/>
                </a:lnTo>
                <a:lnTo>
                  <a:pt x="2784" y="4969"/>
                </a:lnTo>
                <a:lnTo>
                  <a:pt x="2807" y="4862"/>
                </a:lnTo>
                <a:lnTo>
                  <a:pt x="2830" y="4633"/>
                </a:lnTo>
                <a:lnTo>
                  <a:pt x="2853" y="4328"/>
                </a:lnTo>
                <a:lnTo>
                  <a:pt x="2899" y="3962"/>
                </a:lnTo>
                <a:lnTo>
                  <a:pt x="2899" y="3962"/>
                </a:lnTo>
                <a:lnTo>
                  <a:pt x="3001" y="3993"/>
                </a:lnTo>
                <a:lnTo>
                  <a:pt x="3082" y="4008"/>
                </a:lnTo>
                <a:lnTo>
                  <a:pt x="3128" y="3993"/>
                </a:lnTo>
                <a:lnTo>
                  <a:pt x="3150" y="3978"/>
                </a:lnTo>
                <a:lnTo>
                  <a:pt x="3219" y="3947"/>
                </a:lnTo>
                <a:lnTo>
                  <a:pt x="3231" y="3871"/>
                </a:lnTo>
                <a:lnTo>
                  <a:pt x="3265" y="3795"/>
                </a:lnTo>
                <a:lnTo>
                  <a:pt x="3288" y="3703"/>
                </a:lnTo>
                <a:lnTo>
                  <a:pt x="3299" y="3612"/>
                </a:lnTo>
                <a:lnTo>
                  <a:pt x="3334" y="3414"/>
                </a:lnTo>
                <a:lnTo>
                  <a:pt x="3357" y="3307"/>
                </a:lnTo>
                <a:lnTo>
                  <a:pt x="3380" y="3216"/>
                </a:lnTo>
                <a:lnTo>
                  <a:pt x="3426" y="3124"/>
                </a:lnTo>
                <a:lnTo>
                  <a:pt x="3471" y="3063"/>
                </a:lnTo>
                <a:lnTo>
                  <a:pt x="3551" y="3018"/>
                </a:lnTo>
                <a:lnTo>
                  <a:pt x="3586" y="3002"/>
                </a:lnTo>
                <a:lnTo>
                  <a:pt x="3632" y="2987"/>
                </a:lnTo>
                <a:lnTo>
                  <a:pt x="3632" y="2987"/>
                </a:lnTo>
                <a:lnTo>
                  <a:pt x="3735" y="2941"/>
                </a:lnTo>
                <a:lnTo>
                  <a:pt x="3827" y="2880"/>
                </a:lnTo>
                <a:lnTo>
                  <a:pt x="3907" y="2804"/>
                </a:lnTo>
                <a:lnTo>
                  <a:pt x="3976" y="2713"/>
                </a:lnTo>
                <a:lnTo>
                  <a:pt x="4010" y="2591"/>
                </a:lnTo>
                <a:lnTo>
                  <a:pt x="4056" y="2469"/>
                </a:lnTo>
                <a:lnTo>
                  <a:pt x="4067" y="2301"/>
                </a:lnTo>
                <a:lnTo>
                  <a:pt x="4079" y="2149"/>
                </a:lnTo>
                <a:lnTo>
                  <a:pt x="4079" y="2149"/>
                </a:lnTo>
                <a:lnTo>
                  <a:pt x="4182" y="2164"/>
                </a:lnTo>
                <a:lnTo>
                  <a:pt x="4262" y="2194"/>
                </a:lnTo>
                <a:lnTo>
                  <a:pt x="4354" y="2179"/>
                </a:lnTo>
                <a:lnTo>
                  <a:pt x="4423" y="2149"/>
                </a:lnTo>
                <a:lnTo>
                  <a:pt x="4491" y="2118"/>
                </a:lnTo>
                <a:lnTo>
                  <a:pt x="4560" y="2057"/>
                </a:lnTo>
                <a:lnTo>
                  <a:pt x="4617" y="1981"/>
                </a:lnTo>
                <a:lnTo>
                  <a:pt x="4674" y="1889"/>
                </a:lnTo>
                <a:lnTo>
                  <a:pt x="4674" y="1889"/>
                </a:lnTo>
                <a:lnTo>
                  <a:pt x="4778" y="1737"/>
                </a:lnTo>
                <a:lnTo>
                  <a:pt x="4892" y="1600"/>
                </a:lnTo>
                <a:lnTo>
                  <a:pt x="5007" y="1493"/>
                </a:lnTo>
                <a:lnTo>
                  <a:pt x="5144" y="1402"/>
                </a:lnTo>
                <a:lnTo>
                  <a:pt x="5293" y="1310"/>
                </a:lnTo>
                <a:lnTo>
                  <a:pt x="5431" y="1249"/>
                </a:lnTo>
                <a:lnTo>
                  <a:pt x="5568" y="1203"/>
                </a:lnTo>
                <a:lnTo>
                  <a:pt x="5717" y="1158"/>
                </a:lnTo>
                <a:lnTo>
                  <a:pt x="6038" y="1082"/>
                </a:lnTo>
                <a:lnTo>
                  <a:pt x="6359" y="1005"/>
                </a:lnTo>
                <a:lnTo>
                  <a:pt x="6508" y="960"/>
                </a:lnTo>
                <a:lnTo>
                  <a:pt x="6668" y="914"/>
                </a:lnTo>
                <a:lnTo>
                  <a:pt x="6817" y="853"/>
                </a:lnTo>
                <a:lnTo>
                  <a:pt x="6966" y="777"/>
                </a:lnTo>
                <a:lnTo>
                  <a:pt x="6966" y="777"/>
                </a:lnTo>
                <a:lnTo>
                  <a:pt x="6978" y="807"/>
                </a:lnTo>
                <a:lnTo>
                  <a:pt x="7001" y="838"/>
                </a:lnTo>
                <a:lnTo>
                  <a:pt x="7046" y="883"/>
                </a:lnTo>
                <a:lnTo>
                  <a:pt x="7104" y="929"/>
                </a:lnTo>
                <a:lnTo>
                  <a:pt x="7207" y="944"/>
                </a:lnTo>
                <a:lnTo>
                  <a:pt x="7299" y="975"/>
                </a:lnTo>
                <a:lnTo>
                  <a:pt x="7425" y="990"/>
                </a:lnTo>
                <a:lnTo>
                  <a:pt x="7677" y="1005"/>
                </a:lnTo>
                <a:lnTo>
                  <a:pt x="7952" y="990"/>
                </a:lnTo>
                <a:lnTo>
                  <a:pt x="8216" y="990"/>
                </a:lnTo>
                <a:lnTo>
                  <a:pt x="8422" y="960"/>
                </a:lnTo>
                <a:lnTo>
                  <a:pt x="8570" y="929"/>
                </a:lnTo>
                <a:lnTo>
                  <a:pt x="8570" y="929"/>
                </a:lnTo>
                <a:lnTo>
                  <a:pt x="8628" y="944"/>
                </a:lnTo>
                <a:lnTo>
                  <a:pt x="8708" y="975"/>
                </a:lnTo>
                <a:lnTo>
                  <a:pt x="8777" y="990"/>
                </a:lnTo>
                <a:lnTo>
                  <a:pt x="8834" y="990"/>
                </a:lnTo>
                <a:lnTo>
                  <a:pt x="8995" y="990"/>
                </a:lnTo>
                <a:lnTo>
                  <a:pt x="9132" y="960"/>
                </a:lnTo>
                <a:lnTo>
                  <a:pt x="9270" y="899"/>
                </a:lnTo>
                <a:lnTo>
                  <a:pt x="9396" y="822"/>
                </a:lnTo>
                <a:lnTo>
                  <a:pt x="9533" y="731"/>
                </a:lnTo>
                <a:lnTo>
                  <a:pt x="9648" y="655"/>
                </a:lnTo>
                <a:lnTo>
                  <a:pt x="9648" y="655"/>
                </a:lnTo>
                <a:lnTo>
                  <a:pt x="9820" y="518"/>
                </a:lnTo>
                <a:lnTo>
                  <a:pt x="10003" y="426"/>
                </a:lnTo>
                <a:lnTo>
                  <a:pt x="10209" y="304"/>
                </a:lnTo>
                <a:lnTo>
                  <a:pt x="10416" y="213"/>
                </a:lnTo>
                <a:lnTo>
                  <a:pt x="10622" y="152"/>
                </a:lnTo>
                <a:lnTo>
                  <a:pt x="10828" y="76"/>
                </a:lnTo>
                <a:lnTo>
                  <a:pt x="11023" y="30"/>
                </a:lnTo>
                <a:lnTo>
                  <a:pt x="11229" y="0"/>
                </a:lnTo>
                <a:lnTo>
                  <a:pt x="11229" y="0"/>
                </a:lnTo>
                <a:lnTo>
                  <a:pt x="11332" y="0"/>
                </a:lnTo>
                <a:lnTo>
                  <a:pt x="11435" y="0"/>
                </a:lnTo>
                <a:lnTo>
                  <a:pt x="11515" y="15"/>
                </a:lnTo>
                <a:lnTo>
                  <a:pt x="11596" y="60"/>
                </a:lnTo>
                <a:lnTo>
                  <a:pt x="11664" y="91"/>
                </a:lnTo>
                <a:lnTo>
                  <a:pt x="11722" y="137"/>
                </a:lnTo>
                <a:lnTo>
                  <a:pt x="11848" y="228"/>
                </a:lnTo>
                <a:lnTo>
                  <a:pt x="11962" y="335"/>
                </a:lnTo>
                <a:lnTo>
                  <a:pt x="12031" y="381"/>
                </a:lnTo>
                <a:lnTo>
                  <a:pt x="12100" y="426"/>
                </a:lnTo>
                <a:lnTo>
                  <a:pt x="12192" y="472"/>
                </a:lnTo>
                <a:lnTo>
                  <a:pt x="12295" y="487"/>
                </a:lnTo>
                <a:lnTo>
                  <a:pt x="12409" y="502"/>
                </a:lnTo>
                <a:lnTo>
                  <a:pt x="12524" y="502"/>
                </a:lnTo>
                <a:lnTo>
                  <a:pt x="12524" y="502"/>
                </a:lnTo>
                <a:lnTo>
                  <a:pt x="12535" y="594"/>
                </a:lnTo>
                <a:lnTo>
                  <a:pt x="12547" y="685"/>
                </a:lnTo>
                <a:lnTo>
                  <a:pt x="12570" y="746"/>
                </a:lnTo>
                <a:lnTo>
                  <a:pt x="12604" y="807"/>
                </a:lnTo>
                <a:lnTo>
                  <a:pt x="12650" y="883"/>
                </a:lnTo>
                <a:lnTo>
                  <a:pt x="12684" y="944"/>
                </a:lnTo>
                <a:lnTo>
                  <a:pt x="12730" y="1005"/>
                </a:lnTo>
                <a:lnTo>
                  <a:pt x="12799" y="1051"/>
                </a:lnTo>
                <a:lnTo>
                  <a:pt x="12937" y="1173"/>
                </a:lnTo>
                <a:lnTo>
                  <a:pt x="13086" y="1249"/>
                </a:lnTo>
                <a:lnTo>
                  <a:pt x="13269" y="1341"/>
                </a:lnTo>
                <a:lnTo>
                  <a:pt x="13441" y="1417"/>
                </a:lnTo>
                <a:lnTo>
                  <a:pt x="13647" y="1493"/>
                </a:lnTo>
                <a:lnTo>
                  <a:pt x="13842" y="1539"/>
                </a:lnTo>
                <a:lnTo>
                  <a:pt x="14220" y="1645"/>
                </a:lnTo>
                <a:lnTo>
                  <a:pt x="14586" y="1752"/>
                </a:lnTo>
                <a:lnTo>
                  <a:pt x="14861" y="1828"/>
                </a:lnTo>
                <a:lnTo>
                  <a:pt x="14861" y="1828"/>
                </a:lnTo>
                <a:lnTo>
                  <a:pt x="14976" y="1874"/>
                </a:lnTo>
                <a:lnTo>
                  <a:pt x="15091" y="1889"/>
                </a:lnTo>
                <a:lnTo>
                  <a:pt x="15217" y="1920"/>
                </a:lnTo>
                <a:lnTo>
                  <a:pt x="15343" y="1935"/>
                </a:lnTo>
                <a:lnTo>
                  <a:pt x="15583" y="1935"/>
                </a:lnTo>
                <a:lnTo>
                  <a:pt x="15824" y="1920"/>
                </a:lnTo>
                <a:lnTo>
                  <a:pt x="16088" y="1889"/>
                </a:lnTo>
                <a:lnTo>
                  <a:pt x="16328" y="1859"/>
                </a:lnTo>
                <a:lnTo>
                  <a:pt x="16569" y="1813"/>
                </a:lnTo>
                <a:lnTo>
                  <a:pt x="16810" y="1798"/>
                </a:lnTo>
                <a:lnTo>
                  <a:pt x="16810" y="1798"/>
                </a:lnTo>
                <a:lnTo>
                  <a:pt x="18299" y="2606"/>
                </a:lnTo>
                <a:lnTo>
                  <a:pt x="18299" y="2606"/>
                </a:lnTo>
                <a:lnTo>
                  <a:pt x="18299" y="2667"/>
                </a:lnTo>
                <a:lnTo>
                  <a:pt x="18276" y="2713"/>
                </a:lnTo>
                <a:lnTo>
                  <a:pt x="18254" y="2758"/>
                </a:lnTo>
                <a:lnTo>
                  <a:pt x="18219" y="2789"/>
                </a:lnTo>
                <a:lnTo>
                  <a:pt x="18162" y="2804"/>
                </a:lnTo>
                <a:lnTo>
                  <a:pt x="18105" y="2835"/>
                </a:lnTo>
                <a:lnTo>
                  <a:pt x="18013" y="2850"/>
                </a:lnTo>
                <a:lnTo>
                  <a:pt x="17887" y="2880"/>
                </a:lnTo>
                <a:lnTo>
                  <a:pt x="17795" y="2880"/>
                </a:lnTo>
                <a:lnTo>
                  <a:pt x="17680" y="2880"/>
                </a:lnTo>
                <a:lnTo>
                  <a:pt x="17680" y="2880"/>
                </a:lnTo>
                <a:lnTo>
                  <a:pt x="18024" y="3079"/>
                </a:lnTo>
                <a:lnTo>
                  <a:pt x="18254" y="3200"/>
                </a:lnTo>
                <a:lnTo>
                  <a:pt x="18505" y="3353"/>
                </a:lnTo>
                <a:lnTo>
                  <a:pt x="18735" y="3536"/>
                </a:lnTo>
                <a:lnTo>
                  <a:pt x="18838" y="3612"/>
                </a:lnTo>
                <a:lnTo>
                  <a:pt x="18941" y="3703"/>
                </a:lnTo>
                <a:lnTo>
                  <a:pt x="19021" y="3795"/>
                </a:lnTo>
                <a:lnTo>
                  <a:pt x="19078" y="3871"/>
                </a:lnTo>
                <a:lnTo>
                  <a:pt x="19113" y="3962"/>
                </a:lnTo>
                <a:lnTo>
                  <a:pt x="19124" y="3993"/>
                </a:lnTo>
                <a:lnTo>
                  <a:pt x="19124" y="4039"/>
                </a:lnTo>
                <a:lnTo>
                  <a:pt x="19124" y="4039"/>
                </a:lnTo>
                <a:lnTo>
                  <a:pt x="18047" y="4100"/>
                </a:lnTo>
                <a:lnTo>
                  <a:pt x="18047" y="4100"/>
                </a:lnTo>
                <a:lnTo>
                  <a:pt x="18139" y="4115"/>
                </a:lnTo>
                <a:lnTo>
                  <a:pt x="18242" y="4130"/>
                </a:lnTo>
                <a:lnTo>
                  <a:pt x="18334" y="4191"/>
                </a:lnTo>
                <a:lnTo>
                  <a:pt x="18448" y="4267"/>
                </a:lnTo>
                <a:lnTo>
                  <a:pt x="18563" y="4328"/>
                </a:lnTo>
                <a:lnTo>
                  <a:pt x="18666" y="4435"/>
                </a:lnTo>
                <a:lnTo>
                  <a:pt x="18792" y="4557"/>
                </a:lnTo>
                <a:lnTo>
                  <a:pt x="18895" y="4649"/>
                </a:lnTo>
                <a:lnTo>
                  <a:pt x="19124" y="4893"/>
                </a:lnTo>
                <a:lnTo>
                  <a:pt x="19308" y="5136"/>
                </a:lnTo>
                <a:lnTo>
                  <a:pt x="19468" y="5365"/>
                </a:lnTo>
                <a:lnTo>
                  <a:pt x="19537" y="5487"/>
                </a:lnTo>
                <a:lnTo>
                  <a:pt x="19594" y="5594"/>
                </a:lnTo>
                <a:lnTo>
                  <a:pt x="19594" y="5594"/>
                </a:lnTo>
                <a:lnTo>
                  <a:pt x="19376" y="5517"/>
                </a:lnTo>
                <a:lnTo>
                  <a:pt x="19136" y="5441"/>
                </a:lnTo>
                <a:lnTo>
                  <a:pt x="18654" y="5304"/>
                </a:lnTo>
                <a:lnTo>
                  <a:pt x="18414" y="5228"/>
                </a:lnTo>
                <a:lnTo>
                  <a:pt x="18162" y="5152"/>
                </a:lnTo>
                <a:lnTo>
                  <a:pt x="17909" y="5121"/>
                </a:lnTo>
                <a:lnTo>
                  <a:pt x="17669" y="5106"/>
                </a:lnTo>
                <a:lnTo>
                  <a:pt x="17669" y="5106"/>
                </a:lnTo>
                <a:lnTo>
                  <a:pt x="16546" y="4572"/>
                </a:lnTo>
                <a:lnTo>
                  <a:pt x="16546" y="4572"/>
                </a:lnTo>
                <a:lnTo>
                  <a:pt x="16649" y="4694"/>
                </a:lnTo>
                <a:lnTo>
                  <a:pt x="16729" y="4801"/>
                </a:lnTo>
                <a:lnTo>
                  <a:pt x="16867" y="4877"/>
                </a:lnTo>
                <a:lnTo>
                  <a:pt x="16981" y="4954"/>
                </a:lnTo>
                <a:lnTo>
                  <a:pt x="17119" y="4999"/>
                </a:lnTo>
                <a:lnTo>
                  <a:pt x="17268" y="5060"/>
                </a:lnTo>
                <a:lnTo>
                  <a:pt x="17428" y="5091"/>
                </a:lnTo>
                <a:lnTo>
                  <a:pt x="17589" y="5106"/>
                </a:lnTo>
                <a:lnTo>
                  <a:pt x="17589" y="5106"/>
                </a:lnTo>
                <a:lnTo>
                  <a:pt x="17417" y="5106"/>
                </a:lnTo>
                <a:lnTo>
                  <a:pt x="17245" y="5136"/>
                </a:lnTo>
                <a:lnTo>
                  <a:pt x="17084" y="5182"/>
                </a:lnTo>
                <a:lnTo>
                  <a:pt x="16913" y="5258"/>
                </a:lnTo>
                <a:lnTo>
                  <a:pt x="16913" y="5258"/>
                </a:lnTo>
                <a:lnTo>
                  <a:pt x="18254" y="6462"/>
                </a:lnTo>
                <a:lnTo>
                  <a:pt x="18254" y="6462"/>
                </a:lnTo>
                <a:lnTo>
                  <a:pt x="18379" y="6386"/>
                </a:lnTo>
                <a:lnTo>
                  <a:pt x="18494" y="6340"/>
                </a:lnTo>
                <a:lnTo>
                  <a:pt x="18608" y="6310"/>
                </a:lnTo>
                <a:lnTo>
                  <a:pt x="18654" y="6295"/>
                </a:lnTo>
                <a:lnTo>
                  <a:pt x="18700" y="6310"/>
                </a:lnTo>
                <a:lnTo>
                  <a:pt x="18735" y="6325"/>
                </a:lnTo>
                <a:lnTo>
                  <a:pt x="18792" y="6340"/>
                </a:lnTo>
                <a:lnTo>
                  <a:pt x="18826" y="6371"/>
                </a:lnTo>
                <a:lnTo>
                  <a:pt x="18872" y="6401"/>
                </a:lnTo>
                <a:lnTo>
                  <a:pt x="18906" y="6447"/>
                </a:lnTo>
                <a:lnTo>
                  <a:pt x="18952" y="6523"/>
                </a:lnTo>
                <a:lnTo>
                  <a:pt x="19021" y="6661"/>
                </a:lnTo>
                <a:lnTo>
                  <a:pt x="19021" y="6661"/>
                </a:lnTo>
                <a:lnTo>
                  <a:pt x="19055" y="6767"/>
                </a:lnTo>
                <a:lnTo>
                  <a:pt x="19078" y="6859"/>
                </a:lnTo>
                <a:lnTo>
                  <a:pt x="19090" y="6935"/>
                </a:lnTo>
                <a:lnTo>
                  <a:pt x="19090" y="7027"/>
                </a:lnTo>
                <a:lnTo>
                  <a:pt x="19078" y="7103"/>
                </a:lnTo>
                <a:lnTo>
                  <a:pt x="19055" y="7164"/>
                </a:lnTo>
                <a:lnTo>
                  <a:pt x="19033" y="7225"/>
                </a:lnTo>
                <a:lnTo>
                  <a:pt x="19010" y="7271"/>
                </a:lnTo>
                <a:lnTo>
                  <a:pt x="18964" y="7316"/>
                </a:lnTo>
                <a:lnTo>
                  <a:pt x="18918" y="7332"/>
                </a:lnTo>
                <a:lnTo>
                  <a:pt x="18872" y="7347"/>
                </a:lnTo>
                <a:lnTo>
                  <a:pt x="18826" y="7347"/>
                </a:lnTo>
                <a:lnTo>
                  <a:pt x="18781" y="7316"/>
                </a:lnTo>
                <a:lnTo>
                  <a:pt x="18723" y="7286"/>
                </a:lnTo>
                <a:lnTo>
                  <a:pt x="18654" y="7225"/>
                </a:lnTo>
                <a:lnTo>
                  <a:pt x="18608" y="7149"/>
                </a:lnTo>
                <a:lnTo>
                  <a:pt x="18608" y="7149"/>
                </a:lnTo>
                <a:lnTo>
                  <a:pt x="18551" y="7194"/>
                </a:lnTo>
                <a:lnTo>
                  <a:pt x="18517" y="7240"/>
                </a:lnTo>
                <a:lnTo>
                  <a:pt x="18494" y="7301"/>
                </a:lnTo>
                <a:lnTo>
                  <a:pt x="18494" y="7377"/>
                </a:lnTo>
                <a:lnTo>
                  <a:pt x="18517" y="7438"/>
                </a:lnTo>
                <a:lnTo>
                  <a:pt x="18540" y="7530"/>
                </a:lnTo>
                <a:lnTo>
                  <a:pt x="18574" y="7652"/>
                </a:lnTo>
                <a:lnTo>
                  <a:pt x="18608" y="7758"/>
                </a:lnTo>
                <a:lnTo>
                  <a:pt x="18608" y="7758"/>
                </a:lnTo>
                <a:lnTo>
                  <a:pt x="18654" y="8033"/>
                </a:lnTo>
                <a:lnTo>
                  <a:pt x="18689" y="8139"/>
                </a:lnTo>
                <a:lnTo>
                  <a:pt x="18723" y="8216"/>
                </a:lnTo>
                <a:lnTo>
                  <a:pt x="18757" y="8261"/>
                </a:lnTo>
                <a:lnTo>
                  <a:pt x="18792" y="8322"/>
                </a:lnTo>
                <a:lnTo>
                  <a:pt x="18826" y="8353"/>
                </a:lnTo>
                <a:lnTo>
                  <a:pt x="18872" y="8353"/>
                </a:lnTo>
                <a:lnTo>
                  <a:pt x="18918" y="8353"/>
                </a:lnTo>
                <a:lnTo>
                  <a:pt x="18964" y="8353"/>
                </a:lnTo>
                <a:lnTo>
                  <a:pt x="19090" y="8322"/>
                </a:lnTo>
                <a:lnTo>
                  <a:pt x="19273" y="8261"/>
                </a:lnTo>
                <a:lnTo>
                  <a:pt x="19491" y="8216"/>
                </a:lnTo>
                <a:lnTo>
                  <a:pt x="19491" y="8216"/>
                </a:lnTo>
                <a:lnTo>
                  <a:pt x="19480" y="8261"/>
                </a:lnTo>
                <a:lnTo>
                  <a:pt x="19468" y="8276"/>
                </a:lnTo>
                <a:lnTo>
                  <a:pt x="19445" y="8322"/>
                </a:lnTo>
                <a:lnTo>
                  <a:pt x="19353" y="8398"/>
                </a:lnTo>
                <a:lnTo>
                  <a:pt x="19308" y="8444"/>
                </a:lnTo>
                <a:lnTo>
                  <a:pt x="19296" y="8475"/>
                </a:lnTo>
                <a:lnTo>
                  <a:pt x="19273" y="8520"/>
                </a:lnTo>
                <a:lnTo>
                  <a:pt x="19262" y="8566"/>
                </a:lnTo>
                <a:lnTo>
                  <a:pt x="19262" y="8612"/>
                </a:lnTo>
                <a:lnTo>
                  <a:pt x="19262" y="8703"/>
                </a:lnTo>
                <a:lnTo>
                  <a:pt x="19285" y="8764"/>
                </a:lnTo>
                <a:lnTo>
                  <a:pt x="19285" y="8764"/>
                </a:lnTo>
                <a:lnTo>
                  <a:pt x="19617" y="8932"/>
                </a:lnTo>
                <a:lnTo>
                  <a:pt x="19731" y="8962"/>
                </a:lnTo>
                <a:lnTo>
                  <a:pt x="19800" y="9023"/>
                </a:lnTo>
                <a:lnTo>
                  <a:pt x="19858" y="9069"/>
                </a:lnTo>
                <a:lnTo>
                  <a:pt x="19880" y="9115"/>
                </a:lnTo>
                <a:lnTo>
                  <a:pt x="19892" y="9145"/>
                </a:lnTo>
                <a:lnTo>
                  <a:pt x="19880" y="9191"/>
                </a:lnTo>
                <a:lnTo>
                  <a:pt x="19858" y="9267"/>
                </a:lnTo>
                <a:lnTo>
                  <a:pt x="19846" y="9328"/>
                </a:lnTo>
                <a:lnTo>
                  <a:pt x="19835" y="9389"/>
                </a:lnTo>
                <a:lnTo>
                  <a:pt x="19846" y="9481"/>
                </a:lnTo>
                <a:lnTo>
                  <a:pt x="19880" y="9572"/>
                </a:lnTo>
                <a:lnTo>
                  <a:pt x="19927" y="9710"/>
                </a:lnTo>
                <a:lnTo>
                  <a:pt x="20007" y="9847"/>
                </a:lnTo>
                <a:lnTo>
                  <a:pt x="20007" y="9847"/>
                </a:lnTo>
                <a:lnTo>
                  <a:pt x="20041" y="9801"/>
                </a:lnTo>
                <a:lnTo>
                  <a:pt x="20087" y="9740"/>
                </a:lnTo>
                <a:lnTo>
                  <a:pt x="20110" y="9694"/>
                </a:lnTo>
                <a:lnTo>
                  <a:pt x="20132" y="9618"/>
                </a:lnTo>
                <a:lnTo>
                  <a:pt x="20144" y="9527"/>
                </a:lnTo>
                <a:lnTo>
                  <a:pt x="20156" y="9450"/>
                </a:lnTo>
                <a:lnTo>
                  <a:pt x="20144" y="9237"/>
                </a:lnTo>
                <a:lnTo>
                  <a:pt x="20121" y="9039"/>
                </a:lnTo>
                <a:lnTo>
                  <a:pt x="20087" y="8810"/>
                </a:lnTo>
                <a:lnTo>
                  <a:pt x="20064" y="8612"/>
                </a:lnTo>
                <a:lnTo>
                  <a:pt x="20029" y="8414"/>
                </a:lnTo>
                <a:lnTo>
                  <a:pt x="20018" y="8231"/>
                </a:lnTo>
                <a:lnTo>
                  <a:pt x="20018" y="8170"/>
                </a:lnTo>
                <a:lnTo>
                  <a:pt x="20029" y="8094"/>
                </a:lnTo>
                <a:lnTo>
                  <a:pt x="20052" y="8033"/>
                </a:lnTo>
                <a:lnTo>
                  <a:pt x="20075" y="8002"/>
                </a:lnTo>
                <a:lnTo>
                  <a:pt x="20110" y="7956"/>
                </a:lnTo>
                <a:lnTo>
                  <a:pt x="20156" y="7941"/>
                </a:lnTo>
                <a:lnTo>
                  <a:pt x="20190" y="7941"/>
                </a:lnTo>
                <a:lnTo>
                  <a:pt x="20259" y="7956"/>
                </a:lnTo>
                <a:lnTo>
                  <a:pt x="20339" y="8002"/>
                </a:lnTo>
                <a:lnTo>
                  <a:pt x="20430" y="8063"/>
                </a:lnTo>
                <a:lnTo>
                  <a:pt x="20534" y="8139"/>
                </a:lnTo>
                <a:lnTo>
                  <a:pt x="20648" y="8231"/>
                </a:lnTo>
                <a:lnTo>
                  <a:pt x="20935" y="8490"/>
                </a:lnTo>
                <a:lnTo>
                  <a:pt x="20935" y="8490"/>
                </a:lnTo>
                <a:lnTo>
                  <a:pt x="20832" y="8520"/>
                </a:lnTo>
                <a:lnTo>
                  <a:pt x="20751" y="8551"/>
                </a:lnTo>
                <a:lnTo>
                  <a:pt x="20671" y="8612"/>
                </a:lnTo>
                <a:lnTo>
                  <a:pt x="20614" y="8688"/>
                </a:lnTo>
                <a:lnTo>
                  <a:pt x="20568" y="8764"/>
                </a:lnTo>
                <a:lnTo>
                  <a:pt x="20534" y="8856"/>
                </a:lnTo>
                <a:lnTo>
                  <a:pt x="20522" y="8962"/>
                </a:lnTo>
                <a:lnTo>
                  <a:pt x="20499" y="9054"/>
                </a:lnTo>
                <a:lnTo>
                  <a:pt x="20488" y="9191"/>
                </a:lnTo>
                <a:lnTo>
                  <a:pt x="20488" y="9298"/>
                </a:lnTo>
                <a:lnTo>
                  <a:pt x="20499" y="9450"/>
                </a:lnTo>
                <a:lnTo>
                  <a:pt x="20522" y="9588"/>
                </a:lnTo>
                <a:lnTo>
                  <a:pt x="20568" y="9892"/>
                </a:lnTo>
                <a:lnTo>
                  <a:pt x="20625" y="10213"/>
                </a:lnTo>
                <a:lnTo>
                  <a:pt x="20717" y="10517"/>
                </a:lnTo>
                <a:lnTo>
                  <a:pt x="20809" y="10837"/>
                </a:lnTo>
                <a:lnTo>
                  <a:pt x="20992" y="11462"/>
                </a:lnTo>
                <a:lnTo>
                  <a:pt x="21153" y="12011"/>
                </a:lnTo>
                <a:lnTo>
                  <a:pt x="21210" y="12225"/>
                </a:lnTo>
                <a:lnTo>
                  <a:pt x="21233" y="12408"/>
                </a:lnTo>
                <a:lnTo>
                  <a:pt x="21233" y="12408"/>
                </a:lnTo>
                <a:lnTo>
                  <a:pt x="21600" y="12484"/>
                </a:lnTo>
                <a:lnTo>
                  <a:pt x="21600" y="12484"/>
                </a:lnTo>
                <a:lnTo>
                  <a:pt x="21565" y="12575"/>
                </a:lnTo>
                <a:lnTo>
                  <a:pt x="21531" y="12636"/>
                </a:lnTo>
                <a:lnTo>
                  <a:pt x="21462" y="12712"/>
                </a:lnTo>
                <a:lnTo>
                  <a:pt x="21404" y="12789"/>
                </a:lnTo>
                <a:lnTo>
                  <a:pt x="21347" y="12819"/>
                </a:lnTo>
                <a:lnTo>
                  <a:pt x="21278" y="12895"/>
                </a:lnTo>
                <a:lnTo>
                  <a:pt x="21198" y="12941"/>
                </a:lnTo>
                <a:lnTo>
                  <a:pt x="21130" y="12987"/>
                </a:lnTo>
                <a:lnTo>
                  <a:pt x="21038" y="13002"/>
                </a:lnTo>
                <a:lnTo>
                  <a:pt x="20958" y="13032"/>
                </a:lnTo>
                <a:lnTo>
                  <a:pt x="20877" y="13048"/>
                </a:lnTo>
                <a:lnTo>
                  <a:pt x="20809" y="13048"/>
                </a:lnTo>
                <a:lnTo>
                  <a:pt x="20740" y="13048"/>
                </a:lnTo>
                <a:lnTo>
                  <a:pt x="20660" y="13017"/>
                </a:lnTo>
                <a:lnTo>
                  <a:pt x="20579" y="13002"/>
                </a:lnTo>
                <a:lnTo>
                  <a:pt x="20522" y="12956"/>
                </a:lnTo>
                <a:lnTo>
                  <a:pt x="20522" y="12956"/>
                </a:lnTo>
                <a:lnTo>
                  <a:pt x="20522" y="12682"/>
                </a:lnTo>
                <a:lnTo>
                  <a:pt x="20522" y="12575"/>
                </a:lnTo>
                <a:lnTo>
                  <a:pt x="20511" y="12438"/>
                </a:lnTo>
                <a:lnTo>
                  <a:pt x="20476" y="12331"/>
                </a:lnTo>
                <a:lnTo>
                  <a:pt x="20419" y="12240"/>
                </a:lnTo>
                <a:lnTo>
                  <a:pt x="20385" y="12194"/>
                </a:lnTo>
                <a:lnTo>
                  <a:pt x="20362" y="12149"/>
                </a:lnTo>
                <a:lnTo>
                  <a:pt x="20305" y="12118"/>
                </a:lnTo>
                <a:lnTo>
                  <a:pt x="20259" y="12072"/>
                </a:lnTo>
                <a:lnTo>
                  <a:pt x="20259" y="12072"/>
                </a:lnTo>
                <a:lnTo>
                  <a:pt x="20201" y="12255"/>
                </a:lnTo>
                <a:lnTo>
                  <a:pt x="20144" y="12438"/>
                </a:lnTo>
                <a:lnTo>
                  <a:pt x="19995" y="12804"/>
                </a:lnTo>
                <a:lnTo>
                  <a:pt x="19880" y="13154"/>
                </a:lnTo>
                <a:lnTo>
                  <a:pt x="19812" y="13337"/>
                </a:lnTo>
                <a:lnTo>
                  <a:pt x="19778" y="13520"/>
                </a:lnTo>
                <a:lnTo>
                  <a:pt x="19778" y="13520"/>
                </a:lnTo>
                <a:lnTo>
                  <a:pt x="19731" y="13688"/>
                </a:lnTo>
                <a:lnTo>
                  <a:pt x="19720" y="13856"/>
                </a:lnTo>
                <a:lnTo>
                  <a:pt x="19709" y="13947"/>
                </a:lnTo>
                <a:lnTo>
                  <a:pt x="19709" y="14039"/>
                </a:lnTo>
                <a:lnTo>
                  <a:pt x="19720" y="14084"/>
                </a:lnTo>
                <a:lnTo>
                  <a:pt x="19743" y="14115"/>
                </a:lnTo>
                <a:lnTo>
                  <a:pt x="19778" y="14145"/>
                </a:lnTo>
                <a:lnTo>
                  <a:pt x="19800" y="14161"/>
                </a:lnTo>
                <a:lnTo>
                  <a:pt x="19892" y="14191"/>
                </a:lnTo>
                <a:lnTo>
                  <a:pt x="19949" y="14206"/>
                </a:lnTo>
                <a:lnTo>
                  <a:pt x="19995" y="14237"/>
                </a:lnTo>
                <a:lnTo>
                  <a:pt x="20052" y="14298"/>
                </a:lnTo>
                <a:lnTo>
                  <a:pt x="20098" y="14359"/>
                </a:lnTo>
                <a:lnTo>
                  <a:pt x="20156" y="14450"/>
                </a:lnTo>
                <a:lnTo>
                  <a:pt x="20190" y="14557"/>
                </a:lnTo>
                <a:lnTo>
                  <a:pt x="20190" y="14557"/>
                </a:lnTo>
                <a:lnTo>
                  <a:pt x="20236" y="14740"/>
                </a:lnTo>
                <a:lnTo>
                  <a:pt x="20247" y="14831"/>
                </a:lnTo>
                <a:lnTo>
                  <a:pt x="20259" y="14908"/>
                </a:lnTo>
                <a:lnTo>
                  <a:pt x="20259" y="14984"/>
                </a:lnTo>
                <a:lnTo>
                  <a:pt x="20259" y="15075"/>
                </a:lnTo>
                <a:lnTo>
                  <a:pt x="20247" y="15136"/>
                </a:lnTo>
                <a:lnTo>
                  <a:pt x="20236" y="15182"/>
                </a:lnTo>
                <a:lnTo>
                  <a:pt x="20213" y="15243"/>
                </a:lnTo>
                <a:lnTo>
                  <a:pt x="20190" y="15304"/>
                </a:lnTo>
                <a:lnTo>
                  <a:pt x="20132" y="15395"/>
                </a:lnTo>
                <a:lnTo>
                  <a:pt x="20041" y="15471"/>
                </a:lnTo>
                <a:lnTo>
                  <a:pt x="19961" y="15532"/>
                </a:lnTo>
                <a:lnTo>
                  <a:pt x="19858" y="15593"/>
                </a:lnTo>
                <a:lnTo>
                  <a:pt x="19754" y="15624"/>
                </a:lnTo>
                <a:lnTo>
                  <a:pt x="19640" y="15654"/>
                </a:lnTo>
                <a:lnTo>
                  <a:pt x="19525" y="15654"/>
                </a:lnTo>
                <a:lnTo>
                  <a:pt x="19411" y="15654"/>
                </a:lnTo>
                <a:lnTo>
                  <a:pt x="19296" y="15654"/>
                </a:lnTo>
                <a:lnTo>
                  <a:pt x="19182" y="15624"/>
                </a:lnTo>
                <a:lnTo>
                  <a:pt x="19078" y="15593"/>
                </a:lnTo>
                <a:lnTo>
                  <a:pt x="19078" y="15593"/>
                </a:lnTo>
                <a:lnTo>
                  <a:pt x="19033" y="16035"/>
                </a:lnTo>
                <a:lnTo>
                  <a:pt x="19021" y="16264"/>
                </a:lnTo>
                <a:lnTo>
                  <a:pt x="18975" y="16462"/>
                </a:lnTo>
                <a:lnTo>
                  <a:pt x="18941" y="16691"/>
                </a:lnTo>
                <a:lnTo>
                  <a:pt x="18895" y="16874"/>
                </a:lnTo>
                <a:lnTo>
                  <a:pt x="18838" y="17057"/>
                </a:lnTo>
                <a:lnTo>
                  <a:pt x="18781" y="17240"/>
                </a:lnTo>
                <a:lnTo>
                  <a:pt x="18712" y="17407"/>
                </a:lnTo>
                <a:lnTo>
                  <a:pt x="18632" y="17560"/>
                </a:lnTo>
                <a:lnTo>
                  <a:pt x="18528" y="17712"/>
                </a:lnTo>
                <a:lnTo>
                  <a:pt x="18425" y="17819"/>
                </a:lnTo>
                <a:lnTo>
                  <a:pt x="18299" y="17941"/>
                </a:lnTo>
                <a:lnTo>
                  <a:pt x="18162" y="18032"/>
                </a:lnTo>
                <a:lnTo>
                  <a:pt x="18013" y="18108"/>
                </a:lnTo>
                <a:lnTo>
                  <a:pt x="17841" y="18169"/>
                </a:lnTo>
                <a:lnTo>
                  <a:pt x="17841" y="18169"/>
                </a:lnTo>
                <a:lnTo>
                  <a:pt x="17807" y="18230"/>
                </a:lnTo>
                <a:lnTo>
                  <a:pt x="17761" y="18261"/>
                </a:lnTo>
                <a:lnTo>
                  <a:pt x="17726" y="18337"/>
                </a:lnTo>
                <a:lnTo>
                  <a:pt x="17715" y="18398"/>
                </a:lnTo>
                <a:lnTo>
                  <a:pt x="17692" y="18505"/>
                </a:lnTo>
                <a:lnTo>
                  <a:pt x="17680" y="18642"/>
                </a:lnTo>
                <a:lnTo>
                  <a:pt x="17658" y="18764"/>
                </a:lnTo>
                <a:lnTo>
                  <a:pt x="17635" y="18825"/>
                </a:lnTo>
                <a:lnTo>
                  <a:pt x="17612" y="18886"/>
                </a:lnTo>
                <a:lnTo>
                  <a:pt x="17589" y="18947"/>
                </a:lnTo>
                <a:lnTo>
                  <a:pt x="17531" y="19008"/>
                </a:lnTo>
                <a:lnTo>
                  <a:pt x="17486" y="19054"/>
                </a:lnTo>
                <a:lnTo>
                  <a:pt x="17428" y="19115"/>
                </a:lnTo>
                <a:lnTo>
                  <a:pt x="17428" y="19115"/>
                </a:lnTo>
                <a:lnTo>
                  <a:pt x="17188" y="18947"/>
                </a:lnTo>
                <a:lnTo>
                  <a:pt x="17130" y="18901"/>
                </a:lnTo>
                <a:lnTo>
                  <a:pt x="17119" y="18871"/>
                </a:lnTo>
                <a:lnTo>
                  <a:pt x="17108" y="18856"/>
                </a:lnTo>
                <a:lnTo>
                  <a:pt x="17119" y="18825"/>
                </a:lnTo>
                <a:lnTo>
                  <a:pt x="17130" y="18795"/>
                </a:lnTo>
                <a:lnTo>
                  <a:pt x="17188" y="18718"/>
                </a:lnTo>
                <a:lnTo>
                  <a:pt x="17268" y="18596"/>
                </a:lnTo>
                <a:lnTo>
                  <a:pt x="17371" y="18429"/>
                </a:lnTo>
                <a:lnTo>
                  <a:pt x="17371" y="18429"/>
                </a:lnTo>
                <a:lnTo>
                  <a:pt x="17291" y="18459"/>
                </a:lnTo>
                <a:lnTo>
                  <a:pt x="17222" y="18490"/>
                </a:lnTo>
                <a:lnTo>
                  <a:pt x="17165" y="18505"/>
                </a:lnTo>
                <a:lnTo>
                  <a:pt x="17096" y="18551"/>
                </a:lnTo>
                <a:lnTo>
                  <a:pt x="17073" y="18596"/>
                </a:lnTo>
                <a:lnTo>
                  <a:pt x="17027" y="18657"/>
                </a:lnTo>
                <a:lnTo>
                  <a:pt x="16970" y="18749"/>
                </a:lnTo>
                <a:lnTo>
                  <a:pt x="16924" y="18871"/>
                </a:lnTo>
                <a:lnTo>
                  <a:pt x="16878" y="19008"/>
                </a:lnTo>
                <a:lnTo>
                  <a:pt x="16832" y="19069"/>
                </a:lnTo>
                <a:lnTo>
                  <a:pt x="16786" y="19130"/>
                </a:lnTo>
                <a:lnTo>
                  <a:pt x="16729" y="19206"/>
                </a:lnTo>
                <a:lnTo>
                  <a:pt x="16661" y="19267"/>
                </a:lnTo>
                <a:lnTo>
                  <a:pt x="16661" y="19267"/>
                </a:lnTo>
                <a:lnTo>
                  <a:pt x="16592" y="19328"/>
                </a:lnTo>
                <a:lnTo>
                  <a:pt x="16523" y="19374"/>
                </a:lnTo>
                <a:lnTo>
                  <a:pt x="16454" y="19420"/>
                </a:lnTo>
                <a:lnTo>
                  <a:pt x="16397" y="19435"/>
                </a:lnTo>
                <a:lnTo>
                  <a:pt x="16340" y="19435"/>
                </a:lnTo>
                <a:lnTo>
                  <a:pt x="16305" y="19435"/>
                </a:lnTo>
                <a:lnTo>
                  <a:pt x="16248" y="19404"/>
                </a:lnTo>
                <a:lnTo>
                  <a:pt x="16202" y="19374"/>
                </a:lnTo>
                <a:lnTo>
                  <a:pt x="16111" y="19313"/>
                </a:lnTo>
                <a:lnTo>
                  <a:pt x="16007" y="19252"/>
                </a:lnTo>
                <a:lnTo>
                  <a:pt x="15893" y="19176"/>
                </a:lnTo>
                <a:lnTo>
                  <a:pt x="15836" y="19145"/>
                </a:lnTo>
                <a:lnTo>
                  <a:pt x="15755" y="19115"/>
                </a:lnTo>
                <a:lnTo>
                  <a:pt x="15755" y="19115"/>
                </a:lnTo>
                <a:lnTo>
                  <a:pt x="15687" y="19115"/>
                </a:lnTo>
                <a:lnTo>
                  <a:pt x="15606" y="19115"/>
                </a:lnTo>
                <a:lnTo>
                  <a:pt x="15560" y="19115"/>
                </a:lnTo>
                <a:lnTo>
                  <a:pt x="15503" y="19130"/>
                </a:lnTo>
                <a:lnTo>
                  <a:pt x="15457" y="19145"/>
                </a:lnTo>
                <a:lnTo>
                  <a:pt x="15411" y="19191"/>
                </a:lnTo>
                <a:lnTo>
                  <a:pt x="15377" y="19222"/>
                </a:lnTo>
                <a:lnTo>
                  <a:pt x="15366" y="19267"/>
                </a:lnTo>
                <a:lnTo>
                  <a:pt x="15331" y="19313"/>
                </a:lnTo>
                <a:lnTo>
                  <a:pt x="15308" y="19374"/>
                </a:lnTo>
                <a:lnTo>
                  <a:pt x="15297" y="19496"/>
                </a:lnTo>
                <a:lnTo>
                  <a:pt x="15274" y="19633"/>
                </a:lnTo>
                <a:lnTo>
                  <a:pt x="15262" y="19770"/>
                </a:lnTo>
                <a:lnTo>
                  <a:pt x="15251" y="20029"/>
                </a:lnTo>
                <a:lnTo>
                  <a:pt x="15228" y="20166"/>
                </a:lnTo>
                <a:lnTo>
                  <a:pt x="15217" y="20288"/>
                </a:lnTo>
                <a:lnTo>
                  <a:pt x="15194" y="20319"/>
                </a:lnTo>
                <a:lnTo>
                  <a:pt x="15171" y="20365"/>
                </a:lnTo>
                <a:lnTo>
                  <a:pt x="15159" y="20410"/>
                </a:lnTo>
                <a:lnTo>
                  <a:pt x="15114" y="20441"/>
                </a:lnTo>
                <a:lnTo>
                  <a:pt x="15079" y="20471"/>
                </a:lnTo>
                <a:lnTo>
                  <a:pt x="15033" y="20486"/>
                </a:lnTo>
                <a:lnTo>
                  <a:pt x="14976" y="20486"/>
                </a:lnTo>
                <a:lnTo>
                  <a:pt x="14930" y="20486"/>
                </a:lnTo>
                <a:lnTo>
                  <a:pt x="14930" y="20486"/>
                </a:lnTo>
                <a:lnTo>
                  <a:pt x="14724" y="20471"/>
                </a:lnTo>
                <a:lnTo>
                  <a:pt x="14518" y="20471"/>
                </a:lnTo>
                <a:lnTo>
                  <a:pt x="14312" y="20486"/>
                </a:lnTo>
                <a:lnTo>
                  <a:pt x="14105" y="20517"/>
                </a:lnTo>
                <a:lnTo>
                  <a:pt x="13899" y="20547"/>
                </a:lnTo>
                <a:lnTo>
                  <a:pt x="13704" y="20593"/>
                </a:lnTo>
                <a:lnTo>
                  <a:pt x="13292" y="20700"/>
                </a:lnTo>
                <a:lnTo>
                  <a:pt x="13292" y="20700"/>
                </a:lnTo>
                <a:lnTo>
                  <a:pt x="13154" y="20746"/>
                </a:lnTo>
                <a:lnTo>
                  <a:pt x="13051" y="20776"/>
                </a:lnTo>
                <a:lnTo>
                  <a:pt x="12959" y="20822"/>
                </a:lnTo>
                <a:lnTo>
                  <a:pt x="12879" y="20868"/>
                </a:lnTo>
                <a:lnTo>
                  <a:pt x="12822" y="20944"/>
                </a:lnTo>
                <a:lnTo>
                  <a:pt x="12753" y="21035"/>
                </a:lnTo>
                <a:lnTo>
                  <a:pt x="12581" y="21340"/>
                </a:lnTo>
                <a:lnTo>
                  <a:pt x="12581" y="21340"/>
                </a:lnTo>
                <a:lnTo>
                  <a:pt x="12432" y="21203"/>
                </a:lnTo>
                <a:lnTo>
                  <a:pt x="12295" y="21112"/>
                </a:lnTo>
                <a:lnTo>
                  <a:pt x="12238" y="21081"/>
                </a:lnTo>
                <a:lnTo>
                  <a:pt x="12192" y="21081"/>
                </a:lnTo>
                <a:lnTo>
                  <a:pt x="12146" y="21081"/>
                </a:lnTo>
                <a:lnTo>
                  <a:pt x="12111" y="21081"/>
                </a:lnTo>
                <a:lnTo>
                  <a:pt x="12089" y="21112"/>
                </a:lnTo>
                <a:lnTo>
                  <a:pt x="12065" y="21157"/>
                </a:lnTo>
                <a:lnTo>
                  <a:pt x="12054" y="21188"/>
                </a:lnTo>
                <a:lnTo>
                  <a:pt x="12043" y="21264"/>
                </a:lnTo>
                <a:lnTo>
                  <a:pt x="12031" y="21325"/>
                </a:lnTo>
                <a:lnTo>
                  <a:pt x="12043" y="21417"/>
                </a:lnTo>
                <a:lnTo>
                  <a:pt x="12077" y="21600"/>
                </a:lnTo>
                <a:lnTo>
                  <a:pt x="12077" y="21600"/>
                </a:lnTo>
                <a:lnTo>
                  <a:pt x="11997" y="21600"/>
                </a:lnTo>
                <a:lnTo>
                  <a:pt x="11905" y="21569"/>
                </a:lnTo>
                <a:lnTo>
                  <a:pt x="11825" y="21539"/>
                </a:lnTo>
                <a:lnTo>
                  <a:pt x="11722" y="21493"/>
                </a:lnTo>
                <a:lnTo>
                  <a:pt x="11642" y="21432"/>
                </a:lnTo>
                <a:lnTo>
                  <a:pt x="11550" y="21340"/>
                </a:lnTo>
                <a:lnTo>
                  <a:pt x="11458" y="21279"/>
                </a:lnTo>
                <a:lnTo>
                  <a:pt x="11366" y="21188"/>
                </a:lnTo>
                <a:lnTo>
                  <a:pt x="11298" y="21096"/>
                </a:lnTo>
                <a:lnTo>
                  <a:pt x="11217" y="21020"/>
                </a:lnTo>
                <a:lnTo>
                  <a:pt x="11149" y="20913"/>
                </a:lnTo>
                <a:lnTo>
                  <a:pt x="11103" y="20822"/>
                </a:lnTo>
                <a:lnTo>
                  <a:pt x="11069" y="20730"/>
                </a:lnTo>
                <a:lnTo>
                  <a:pt x="11034" y="20624"/>
                </a:lnTo>
                <a:lnTo>
                  <a:pt x="11023" y="20547"/>
                </a:lnTo>
                <a:lnTo>
                  <a:pt x="11034" y="20471"/>
                </a:lnTo>
                <a:close/>
                <a:moveTo>
                  <a:pt x="8513" y="20929"/>
                </a:moveTo>
                <a:lnTo>
                  <a:pt x="8513" y="20929"/>
                </a:lnTo>
                <a:lnTo>
                  <a:pt x="8662" y="20471"/>
                </a:lnTo>
                <a:lnTo>
                  <a:pt x="8662" y="20471"/>
                </a:lnTo>
                <a:lnTo>
                  <a:pt x="8559" y="20502"/>
                </a:lnTo>
                <a:lnTo>
                  <a:pt x="8433" y="20502"/>
                </a:lnTo>
                <a:lnTo>
                  <a:pt x="8330" y="20502"/>
                </a:lnTo>
                <a:lnTo>
                  <a:pt x="8227" y="20486"/>
                </a:lnTo>
                <a:lnTo>
                  <a:pt x="8101" y="20456"/>
                </a:lnTo>
                <a:lnTo>
                  <a:pt x="8009" y="20426"/>
                </a:lnTo>
                <a:lnTo>
                  <a:pt x="7791" y="20334"/>
                </a:lnTo>
                <a:lnTo>
                  <a:pt x="7574" y="20243"/>
                </a:lnTo>
                <a:lnTo>
                  <a:pt x="7356" y="20151"/>
                </a:lnTo>
                <a:lnTo>
                  <a:pt x="7264" y="20121"/>
                </a:lnTo>
                <a:lnTo>
                  <a:pt x="7150" y="20090"/>
                </a:lnTo>
                <a:lnTo>
                  <a:pt x="7035" y="20060"/>
                </a:lnTo>
                <a:lnTo>
                  <a:pt x="6921" y="20060"/>
                </a:lnTo>
                <a:lnTo>
                  <a:pt x="6921" y="20060"/>
                </a:lnTo>
                <a:lnTo>
                  <a:pt x="6921" y="20136"/>
                </a:lnTo>
                <a:lnTo>
                  <a:pt x="6932" y="20212"/>
                </a:lnTo>
                <a:lnTo>
                  <a:pt x="6932" y="20288"/>
                </a:lnTo>
                <a:lnTo>
                  <a:pt x="6955" y="20334"/>
                </a:lnTo>
                <a:lnTo>
                  <a:pt x="7012" y="20471"/>
                </a:lnTo>
                <a:lnTo>
                  <a:pt x="7070" y="20563"/>
                </a:lnTo>
                <a:lnTo>
                  <a:pt x="7161" y="20669"/>
                </a:lnTo>
                <a:lnTo>
                  <a:pt x="7264" y="20746"/>
                </a:lnTo>
                <a:lnTo>
                  <a:pt x="7367" y="20807"/>
                </a:lnTo>
                <a:lnTo>
                  <a:pt x="7493" y="20837"/>
                </a:lnTo>
                <a:lnTo>
                  <a:pt x="7620" y="20898"/>
                </a:lnTo>
                <a:lnTo>
                  <a:pt x="7746" y="20929"/>
                </a:lnTo>
                <a:lnTo>
                  <a:pt x="7872" y="20944"/>
                </a:lnTo>
                <a:lnTo>
                  <a:pt x="8009" y="20959"/>
                </a:lnTo>
                <a:lnTo>
                  <a:pt x="8273" y="20959"/>
                </a:lnTo>
                <a:lnTo>
                  <a:pt x="8513" y="20929"/>
                </a:lnTo>
                <a:close/>
                <a:moveTo>
                  <a:pt x="12581" y="20471"/>
                </a:moveTo>
                <a:lnTo>
                  <a:pt x="12581" y="20471"/>
                </a:lnTo>
                <a:lnTo>
                  <a:pt x="12581" y="20410"/>
                </a:lnTo>
                <a:lnTo>
                  <a:pt x="12570" y="20380"/>
                </a:lnTo>
                <a:lnTo>
                  <a:pt x="12524" y="20319"/>
                </a:lnTo>
                <a:lnTo>
                  <a:pt x="12455" y="20243"/>
                </a:lnTo>
                <a:lnTo>
                  <a:pt x="12363" y="20166"/>
                </a:lnTo>
                <a:lnTo>
                  <a:pt x="12272" y="20105"/>
                </a:lnTo>
                <a:lnTo>
                  <a:pt x="12146" y="20029"/>
                </a:lnTo>
                <a:lnTo>
                  <a:pt x="11871" y="19923"/>
                </a:lnTo>
                <a:lnTo>
                  <a:pt x="11584" y="19801"/>
                </a:lnTo>
                <a:lnTo>
                  <a:pt x="11309" y="19724"/>
                </a:lnTo>
                <a:lnTo>
                  <a:pt x="11092" y="19633"/>
                </a:lnTo>
                <a:lnTo>
                  <a:pt x="10931" y="19572"/>
                </a:lnTo>
                <a:lnTo>
                  <a:pt x="10931" y="19572"/>
                </a:lnTo>
                <a:lnTo>
                  <a:pt x="10954" y="19755"/>
                </a:lnTo>
                <a:lnTo>
                  <a:pt x="11011" y="19892"/>
                </a:lnTo>
                <a:lnTo>
                  <a:pt x="11057" y="20029"/>
                </a:lnTo>
                <a:lnTo>
                  <a:pt x="11126" y="20136"/>
                </a:lnTo>
                <a:lnTo>
                  <a:pt x="11195" y="20227"/>
                </a:lnTo>
                <a:lnTo>
                  <a:pt x="11286" y="20288"/>
                </a:lnTo>
                <a:lnTo>
                  <a:pt x="11366" y="20334"/>
                </a:lnTo>
                <a:lnTo>
                  <a:pt x="11481" y="20395"/>
                </a:lnTo>
                <a:lnTo>
                  <a:pt x="11584" y="20410"/>
                </a:lnTo>
                <a:lnTo>
                  <a:pt x="11699" y="20441"/>
                </a:lnTo>
                <a:lnTo>
                  <a:pt x="11916" y="20456"/>
                </a:lnTo>
                <a:lnTo>
                  <a:pt x="12157" y="20456"/>
                </a:lnTo>
                <a:lnTo>
                  <a:pt x="12398" y="20456"/>
                </a:lnTo>
                <a:lnTo>
                  <a:pt x="12398" y="20456"/>
                </a:lnTo>
                <a:lnTo>
                  <a:pt x="12581" y="20471"/>
                </a:lnTo>
                <a:close/>
                <a:moveTo>
                  <a:pt x="9487" y="19892"/>
                </a:moveTo>
                <a:lnTo>
                  <a:pt x="9487" y="19892"/>
                </a:lnTo>
                <a:lnTo>
                  <a:pt x="9591" y="19968"/>
                </a:lnTo>
                <a:lnTo>
                  <a:pt x="9751" y="20044"/>
                </a:lnTo>
                <a:lnTo>
                  <a:pt x="9911" y="20136"/>
                </a:lnTo>
                <a:lnTo>
                  <a:pt x="10083" y="20227"/>
                </a:lnTo>
                <a:lnTo>
                  <a:pt x="10163" y="20258"/>
                </a:lnTo>
                <a:lnTo>
                  <a:pt x="10255" y="20288"/>
                </a:lnTo>
                <a:lnTo>
                  <a:pt x="10347" y="20288"/>
                </a:lnTo>
                <a:lnTo>
                  <a:pt x="10416" y="20288"/>
                </a:lnTo>
                <a:lnTo>
                  <a:pt x="10484" y="20288"/>
                </a:lnTo>
                <a:lnTo>
                  <a:pt x="10541" y="20243"/>
                </a:lnTo>
                <a:lnTo>
                  <a:pt x="10587" y="20197"/>
                </a:lnTo>
                <a:lnTo>
                  <a:pt x="10633" y="20121"/>
                </a:lnTo>
                <a:lnTo>
                  <a:pt x="10633" y="20121"/>
                </a:lnTo>
                <a:lnTo>
                  <a:pt x="10645" y="19984"/>
                </a:lnTo>
                <a:lnTo>
                  <a:pt x="10645" y="19801"/>
                </a:lnTo>
                <a:lnTo>
                  <a:pt x="10622" y="19633"/>
                </a:lnTo>
                <a:lnTo>
                  <a:pt x="10599" y="19542"/>
                </a:lnTo>
                <a:lnTo>
                  <a:pt x="10576" y="19481"/>
                </a:lnTo>
                <a:lnTo>
                  <a:pt x="10553" y="19420"/>
                </a:lnTo>
                <a:lnTo>
                  <a:pt x="10519" y="19374"/>
                </a:lnTo>
                <a:lnTo>
                  <a:pt x="10473" y="19328"/>
                </a:lnTo>
                <a:lnTo>
                  <a:pt x="10427" y="19313"/>
                </a:lnTo>
                <a:lnTo>
                  <a:pt x="10358" y="19313"/>
                </a:lnTo>
                <a:lnTo>
                  <a:pt x="10312" y="19328"/>
                </a:lnTo>
                <a:lnTo>
                  <a:pt x="10232" y="19374"/>
                </a:lnTo>
                <a:lnTo>
                  <a:pt x="10152" y="19450"/>
                </a:lnTo>
                <a:lnTo>
                  <a:pt x="10152" y="19450"/>
                </a:lnTo>
                <a:lnTo>
                  <a:pt x="10186" y="19542"/>
                </a:lnTo>
                <a:lnTo>
                  <a:pt x="10198" y="19663"/>
                </a:lnTo>
                <a:lnTo>
                  <a:pt x="10186" y="19770"/>
                </a:lnTo>
                <a:lnTo>
                  <a:pt x="10163" y="19846"/>
                </a:lnTo>
                <a:lnTo>
                  <a:pt x="10152" y="19923"/>
                </a:lnTo>
                <a:lnTo>
                  <a:pt x="10118" y="19984"/>
                </a:lnTo>
                <a:lnTo>
                  <a:pt x="10083" y="20029"/>
                </a:lnTo>
                <a:lnTo>
                  <a:pt x="10026" y="20044"/>
                </a:lnTo>
                <a:lnTo>
                  <a:pt x="9991" y="20044"/>
                </a:lnTo>
                <a:lnTo>
                  <a:pt x="9957" y="20014"/>
                </a:lnTo>
                <a:lnTo>
                  <a:pt x="9923" y="19968"/>
                </a:lnTo>
                <a:lnTo>
                  <a:pt x="9889" y="19877"/>
                </a:lnTo>
                <a:lnTo>
                  <a:pt x="9877" y="19755"/>
                </a:lnTo>
                <a:lnTo>
                  <a:pt x="9865" y="19603"/>
                </a:lnTo>
                <a:lnTo>
                  <a:pt x="9877" y="19404"/>
                </a:lnTo>
                <a:lnTo>
                  <a:pt x="9911" y="19176"/>
                </a:lnTo>
                <a:lnTo>
                  <a:pt x="9911" y="19176"/>
                </a:lnTo>
                <a:lnTo>
                  <a:pt x="9820" y="19145"/>
                </a:lnTo>
                <a:lnTo>
                  <a:pt x="9740" y="19130"/>
                </a:lnTo>
                <a:lnTo>
                  <a:pt x="9648" y="19115"/>
                </a:lnTo>
                <a:lnTo>
                  <a:pt x="9567" y="19130"/>
                </a:lnTo>
                <a:lnTo>
                  <a:pt x="9361" y="19161"/>
                </a:lnTo>
                <a:lnTo>
                  <a:pt x="9155" y="19206"/>
                </a:lnTo>
                <a:lnTo>
                  <a:pt x="8960" y="19237"/>
                </a:lnTo>
                <a:lnTo>
                  <a:pt x="8788" y="19252"/>
                </a:lnTo>
                <a:lnTo>
                  <a:pt x="8697" y="19252"/>
                </a:lnTo>
                <a:lnTo>
                  <a:pt x="8616" y="19237"/>
                </a:lnTo>
                <a:lnTo>
                  <a:pt x="8559" y="19206"/>
                </a:lnTo>
                <a:lnTo>
                  <a:pt x="8502" y="19176"/>
                </a:lnTo>
                <a:lnTo>
                  <a:pt x="8502" y="19176"/>
                </a:lnTo>
                <a:lnTo>
                  <a:pt x="7963" y="18688"/>
                </a:lnTo>
                <a:lnTo>
                  <a:pt x="7654" y="18413"/>
                </a:lnTo>
                <a:lnTo>
                  <a:pt x="7344" y="18139"/>
                </a:lnTo>
                <a:lnTo>
                  <a:pt x="7024" y="17895"/>
                </a:lnTo>
                <a:lnTo>
                  <a:pt x="6863" y="17773"/>
                </a:lnTo>
                <a:lnTo>
                  <a:pt x="6703" y="17682"/>
                </a:lnTo>
                <a:lnTo>
                  <a:pt x="6543" y="17590"/>
                </a:lnTo>
                <a:lnTo>
                  <a:pt x="6394" y="17514"/>
                </a:lnTo>
                <a:lnTo>
                  <a:pt x="6245" y="17453"/>
                </a:lnTo>
                <a:lnTo>
                  <a:pt x="6096" y="17423"/>
                </a:lnTo>
                <a:lnTo>
                  <a:pt x="6096" y="17423"/>
                </a:lnTo>
                <a:lnTo>
                  <a:pt x="6107" y="17590"/>
                </a:lnTo>
                <a:lnTo>
                  <a:pt x="6130" y="17727"/>
                </a:lnTo>
                <a:lnTo>
                  <a:pt x="6164" y="17865"/>
                </a:lnTo>
                <a:lnTo>
                  <a:pt x="6221" y="17987"/>
                </a:lnTo>
                <a:lnTo>
                  <a:pt x="6267" y="18093"/>
                </a:lnTo>
                <a:lnTo>
                  <a:pt x="6313" y="18200"/>
                </a:lnTo>
                <a:lnTo>
                  <a:pt x="6428" y="18368"/>
                </a:lnTo>
                <a:lnTo>
                  <a:pt x="6474" y="18474"/>
                </a:lnTo>
                <a:lnTo>
                  <a:pt x="6496" y="18551"/>
                </a:lnTo>
                <a:lnTo>
                  <a:pt x="6519" y="18657"/>
                </a:lnTo>
                <a:lnTo>
                  <a:pt x="6519" y="18749"/>
                </a:lnTo>
                <a:lnTo>
                  <a:pt x="6496" y="18871"/>
                </a:lnTo>
                <a:lnTo>
                  <a:pt x="6474" y="19008"/>
                </a:lnTo>
                <a:lnTo>
                  <a:pt x="6394" y="19145"/>
                </a:lnTo>
                <a:lnTo>
                  <a:pt x="6302" y="19298"/>
                </a:lnTo>
                <a:lnTo>
                  <a:pt x="6302" y="19298"/>
                </a:lnTo>
                <a:lnTo>
                  <a:pt x="6394" y="19450"/>
                </a:lnTo>
                <a:lnTo>
                  <a:pt x="6496" y="19542"/>
                </a:lnTo>
                <a:lnTo>
                  <a:pt x="6577" y="19633"/>
                </a:lnTo>
                <a:lnTo>
                  <a:pt x="6657" y="19724"/>
                </a:lnTo>
                <a:lnTo>
                  <a:pt x="6737" y="19770"/>
                </a:lnTo>
                <a:lnTo>
                  <a:pt x="6829" y="19801"/>
                </a:lnTo>
                <a:lnTo>
                  <a:pt x="6909" y="19846"/>
                </a:lnTo>
                <a:lnTo>
                  <a:pt x="7001" y="19877"/>
                </a:lnTo>
                <a:lnTo>
                  <a:pt x="7173" y="19892"/>
                </a:lnTo>
                <a:lnTo>
                  <a:pt x="7367" y="19938"/>
                </a:lnTo>
                <a:lnTo>
                  <a:pt x="7585" y="19984"/>
                </a:lnTo>
                <a:lnTo>
                  <a:pt x="7711" y="20014"/>
                </a:lnTo>
                <a:lnTo>
                  <a:pt x="7837" y="20060"/>
                </a:lnTo>
                <a:lnTo>
                  <a:pt x="7837" y="20060"/>
                </a:lnTo>
                <a:lnTo>
                  <a:pt x="7929" y="20075"/>
                </a:lnTo>
                <a:lnTo>
                  <a:pt x="8032" y="20105"/>
                </a:lnTo>
                <a:lnTo>
                  <a:pt x="8124" y="20105"/>
                </a:lnTo>
                <a:lnTo>
                  <a:pt x="8227" y="20105"/>
                </a:lnTo>
                <a:lnTo>
                  <a:pt x="8296" y="20090"/>
                </a:lnTo>
                <a:lnTo>
                  <a:pt x="8387" y="20060"/>
                </a:lnTo>
                <a:lnTo>
                  <a:pt x="8548" y="20029"/>
                </a:lnTo>
                <a:lnTo>
                  <a:pt x="8857" y="19892"/>
                </a:lnTo>
                <a:lnTo>
                  <a:pt x="9006" y="19831"/>
                </a:lnTo>
                <a:lnTo>
                  <a:pt x="9098" y="19816"/>
                </a:lnTo>
                <a:lnTo>
                  <a:pt x="9189" y="19816"/>
                </a:lnTo>
                <a:lnTo>
                  <a:pt x="9189" y="19816"/>
                </a:lnTo>
                <a:lnTo>
                  <a:pt x="9258" y="19816"/>
                </a:lnTo>
                <a:lnTo>
                  <a:pt x="9338" y="19831"/>
                </a:lnTo>
                <a:lnTo>
                  <a:pt x="9407" y="19862"/>
                </a:lnTo>
                <a:lnTo>
                  <a:pt x="9487" y="19892"/>
                </a:lnTo>
                <a:close/>
                <a:moveTo>
                  <a:pt x="13509" y="20121"/>
                </a:moveTo>
                <a:lnTo>
                  <a:pt x="13509" y="20121"/>
                </a:lnTo>
                <a:lnTo>
                  <a:pt x="13544" y="20060"/>
                </a:lnTo>
                <a:lnTo>
                  <a:pt x="13555" y="20060"/>
                </a:lnTo>
                <a:lnTo>
                  <a:pt x="13532" y="20044"/>
                </a:lnTo>
                <a:lnTo>
                  <a:pt x="13509" y="19984"/>
                </a:lnTo>
                <a:lnTo>
                  <a:pt x="13509" y="19984"/>
                </a:lnTo>
                <a:lnTo>
                  <a:pt x="13509" y="20121"/>
                </a:lnTo>
                <a:close/>
                <a:moveTo>
                  <a:pt x="5568" y="20121"/>
                </a:moveTo>
                <a:lnTo>
                  <a:pt x="5568" y="20121"/>
                </a:lnTo>
                <a:lnTo>
                  <a:pt x="5637" y="20075"/>
                </a:lnTo>
                <a:lnTo>
                  <a:pt x="5649" y="20060"/>
                </a:lnTo>
                <a:lnTo>
                  <a:pt x="5649" y="20060"/>
                </a:lnTo>
                <a:lnTo>
                  <a:pt x="5637" y="19984"/>
                </a:lnTo>
                <a:lnTo>
                  <a:pt x="5637" y="19984"/>
                </a:lnTo>
                <a:lnTo>
                  <a:pt x="5568" y="20121"/>
                </a:lnTo>
                <a:close/>
                <a:moveTo>
                  <a:pt x="13979" y="20060"/>
                </a:moveTo>
                <a:lnTo>
                  <a:pt x="13979" y="20060"/>
                </a:lnTo>
                <a:lnTo>
                  <a:pt x="14082" y="20029"/>
                </a:lnTo>
                <a:lnTo>
                  <a:pt x="14197" y="19984"/>
                </a:lnTo>
                <a:lnTo>
                  <a:pt x="14289" y="19923"/>
                </a:lnTo>
                <a:lnTo>
                  <a:pt x="14392" y="19862"/>
                </a:lnTo>
                <a:lnTo>
                  <a:pt x="14483" y="19785"/>
                </a:lnTo>
                <a:lnTo>
                  <a:pt x="14563" y="19709"/>
                </a:lnTo>
                <a:lnTo>
                  <a:pt x="14632" y="19618"/>
                </a:lnTo>
                <a:lnTo>
                  <a:pt x="14701" y="19526"/>
                </a:lnTo>
                <a:lnTo>
                  <a:pt x="14759" y="19435"/>
                </a:lnTo>
                <a:lnTo>
                  <a:pt x="14793" y="19313"/>
                </a:lnTo>
                <a:lnTo>
                  <a:pt x="14816" y="19206"/>
                </a:lnTo>
                <a:lnTo>
                  <a:pt x="14827" y="19100"/>
                </a:lnTo>
                <a:lnTo>
                  <a:pt x="14827" y="18993"/>
                </a:lnTo>
                <a:lnTo>
                  <a:pt x="14793" y="18871"/>
                </a:lnTo>
                <a:lnTo>
                  <a:pt x="14770" y="18749"/>
                </a:lnTo>
                <a:lnTo>
                  <a:pt x="14701" y="18627"/>
                </a:lnTo>
                <a:lnTo>
                  <a:pt x="14701" y="18627"/>
                </a:lnTo>
                <a:lnTo>
                  <a:pt x="14678" y="18749"/>
                </a:lnTo>
                <a:lnTo>
                  <a:pt x="14655" y="18856"/>
                </a:lnTo>
                <a:lnTo>
                  <a:pt x="14632" y="18962"/>
                </a:lnTo>
                <a:lnTo>
                  <a:pt x="14598" y="19054"/>
                </a:lnTo>
                <a:lnTo>
                  <a:pt x="14518" y="19252"/>
                </a:lnTo>
                <a:lnTo>
                  <a:pt x="14415" y="19404"/>
                </a:lnTo>
                <a:lnTo>
                  <a:pt x="14300" y="19557"/>
                </a:lnTo>
                <a:lnTo>
                  <a:pt x="14208" y="19724"/>
                </a:lnTo>
                <a:lnTo>
                  <a:pt x="14082" y="19892"/>
                </a:lnTo>
                <a:lnTo>
                  <a:pt x="13979" y="20060"/>
                </a:lnTo>
                <a:close/>
                <a:moveTo>
                  <a:pt x="13246" y="19984"/>
                </a:moveTo>
                <a:lnTo>
                  <a:pt x="13246" y="19984"/>
                </a:lnTo>
                <a:lnTo>
                  <a:pt x="13337" y="19877"/>
                </a:lnTo>
                <a:lnTo>
                  <a:pt x="13349" y="19846"/>
                </a:lnTo>
                <a:lnTo>
                  <a:pt x="13349" y="19831"/>
                </a:lnTo>
                <a:lnTo>
                  <a:pt x="13349" y="19831"/>
                </a:lnTo>
                <a:lnTo>
                  <a:pt x="13303" y="19892"/>
                </a:lnTo>
                <a:lnTo>
                  <a:pt x="13280" y="19938"/>
                </a:lnTo>
                <a:lnTo>
                  <a:pt x="13246" y="19984"/>
                </a:lnTo>
                <a:close/>
                <a:moveTo>
                  <a:pt x="4445" y="18764"/>
                </a:moveTo>
                <a:lnTo>
                  <a:pt x="4445" y="18764"/>
                </a:lnTo>
                <a:lnTo>
                  <a:pt x="4445" y="19298"/>
                </a:lnTo>
                <a:lnTo>
                  <a:pt x="4445" y="19298"/>
                </a:lnTo>
                <a:lnTo>
                  <a:pt x="4503" y="19328"/>
                </a:lnTo>
                <a:lnTo>
                  <a:pt x="4560" y="19374"/>
                </a:lnTo>
                <a:lnTo>
                  <a:pt x="4721" y="19526"/>
                </a:lnTo>
                <a:lnTo>
                  <a:pt x="4915" y="19694"/>
                </a:lnTo>
                <a:lnTo>
                  <a:pt x="4995" y="19770"/>
                </a:lnTo>
                <a:lnTo>
                  <a:pt x="5099" y="19846"/>
                </a:lnTo>
                <a:lnTo>
                  <a:pt x="5190" y="19892"/>
                </a:lnTo>
                <a:lnTo>
                  <a:pt x="5293" y="19953"/>
                </a:lnTo>
                <a:lnTo>
                  <a:pt x="5351" y="19968"/>
                </a:lnTo>
                <a:lnTo>
                  <a:pt x="5397" y="19968"/>
                </a:lnTo>
                <a:lnTo>
                  <a:pt x="5431" y="19953"/>
                </a:lnTo>
                <a:lnTo>
                  <a:pt x="5465" y="19923"/>
                </a:lnTo>
                <a:lnTo>
                  <a:pt x="5500" y="19892"/>
                </a:lnTo>
                <a:lnTo>
                  <a:pt x="5522" y="19862"/>
                </a:lnTo>
                <a:lnTo>
                  <a:pt x="5534" y="19801"/>
                </a:lnTo>
                <a:lnTo>
                  <a:pt x="5557" y="19770"/>
                </a:lnTo>
                <a:lnTo>
                  <a:pt x="5568" y="19694"/>
                </a:lnTo>
                <a:lnTo>
                  <a:pt x="5568" y="19603"/>
                </a:lnTo>
                <a:lnTo>
                  <a:pt x="5568" y="19511"/>
                </a:lnTo>
                <a:lnTo>
                  <a:pt x="5568" y="19511"/>
                </a:lnTo>
                <a:lnTo>
                  <a:pt x="5546" y="19481"/>
                </a:lnTo>
                <a:lnTo>
                  <a:pt x="5522" y="19465"/>
                </a:lnTo>
                <a:lnTo>
                  <a:pt x="5500" y="19465"/>
                </a:lnTo>
                <a:lnTo>
                  <a:pt x="5454" y="19465"/>
                </a:lnTo>
                <a:lnTo>
                  <a:pt x="5397" y="19511"/>
                </a:lnTo>
                <a:lnTo>
                  <a:pt x="5328" y="19542"/>
                </a:lnTo>
                <a:lnTo>
                  <a:pt x="5248" y="19587"/>
                </a:lnTo>
                <a:lnTo>
                  <a:pt x="5213" y="19603"/>
                </a:lnTo>
                <a:lnTo>
                  <a:pt x="5156" y="19618"/>
                </a:lnTo>
                <a:lnTo>
                  <a:pt x="5121" y="19618"/>
                </a:lnTo>
                <a:lnTo>
                  <a:pt x="5076" y="19587"/>
                </a:lnTo>
                <a:lnTo>
                  <a:pt x="5007" y="19557"/>
                </a:lnTo>
                <a:lnTo>
                  <a:pt x="4950" y="19511"/>
                </a:lnTo>
                <a:lnTo>
                  <a:pt x="4950" y="19511"/>
                </a:lnTo>
                <a:lnTo>
                  <a:pt x="5007" y="19328"/>
                </a:lnTo>
                <a:lnTo>
                  <a:pt x="5041" y="19176"/>
                </a:lnTo>
                <a:lnTo>
                  <a:pt x="5053" y="19115"/>
                </a:lnTo>
                <a:lnTo>
                  <a:pt x="5041" y="19039"/>
                </a:lnTo>
                <a:lnTo>
                  <a:pt x="5041" y="18993"/>
                </a:lnTo>
                <a:lnTo>
                  <a:pt x="5018" y="18947"/>
                </a:lnTo>
                <a:lnTo>
                  <a:pt x="4995" y="18886"/>
                </a:lnTo>
                <a:lnTo>
                  <a:pt x="4972" y="18856"/>
                </a:lnTo>
                <a:lnTo>
                  <a:pt x="4950" y="18810"/>
                </a:lnTo>
                <a:lnTo>
                  <a:pt x="4915" y="18779"/>
                </a:lnTo>
                <a:lnTo>
                  <a:pt x="4858" y="18764"/>
                </a:lnTo>
                <a:lnTo>
                  <a:pt x="4801" y="18749"/>
                </a:lnTo>
                <a:lnTo>
                  <a:pt x="4697" y="18749"/>
                </a:lnTo>
                <a:lnTo>
                  <a:pt x="4697" y="18749"/>
                </a:lnTo>
                <a:lnTo>
                  <a:pt x="4572" y="18749"/>
                </a:lnTo>
                <a:lnTo>
                  <a:pt x="4445" y="18764"/>
                </a:lnTo>
                <a:close/>
                <a:moveTo>
                  <a:pt x="12283" y="19648"/>
                </a:moveTo>
                <a:lnTo>
                  <a:pt x="12283" y="19648"/>
                </a:lnTo>
                <a:lnTo>
                  <a:pt x="12157" y="19679"/>
                </a:lnTo>
                <a:lnTo>
                  <a:pt x="12043" y="19679"/>
                </a:lnTo>
                <a:lnTo>
                  <a:pt x="11928" y="19633"/>
                </a:lnTo>
                <a:lnTo>
                  <a:pt x="11813" y="19572"/>
                </a:lnTo>
                <a:lnTo>
                  <a:pt x="11813" y="19572"/>
                </a:lnTo>
                <a:lnTo>
                  <a:pt x="11768" y="19648"/>
                </a:lnTo>
                <a:lnTo>
                  <a:pt x="11745" y="19724"/>
                </a:lnTo>
                <a:lnTo>
                  <a:pt x="11745" y="19770"/>
                </a:lnTo>
                <a:lnTo>
                  <a:pt x="11768" y="19801"/>
                </a:lnTo>
                <a:lnTo>
                  <a:pt x="11791" y="19846"/>
                </a:lnTo>
                <a:lnTo>
                  <a:pt x="11836" y="19892"/>
                </a:lnTo>
                <a:lnTo>
                  <a:pt x="11882" y="19907"/>
                </a:lnTo>
                <a:lnTo>
                  <a:pt x="11940" y="19923"/>
                </a:lnTo>
                <a:lnTo>
                  <a:pt x="11997" y="19923"/>
                </a:lnTo>
                <a:lnTo>
                  <a:pt x="12065" y="19923"/>
                </a:lnTo>
                <a:lnTo>
                  <a:pt x="12111" y="19907"/>
                </a:lnTo>
                <a:lnTo>
                  <a:pt x="12157" y="19892"/>
                </a:lnTo>
                <a:lnTo>
                  <a:pt x="12214" y="19831"/>
                </a:lnTo>
                <a:lnTo>
                  <a:pt x="12249" y="19785"/>
                </a:lnTo>
                <a:lnTo>
                  <a:pt x="12272" y="19724"/>
                </a:lnTo>
                <a:lnTo>
                  <a:pt x="12283" y="19648"/>
                </a:lnTo>
                <a:close/>
                <a:moveTo>
                  <a:pt x="12375" y="19846"/>
                </a:moveTo>
                <a:lnTo>
                  <a:pt x="12375" y="19846"/>
                </a:lnTo>
                <a:lnTo>
                  <a:pt x="12444" y="19877"/>
                </a:lnTo>
                <a:lnTo>
                  <a:pt x="12490" y="19877"/>
                </a:lnTo>
                <a:lnTo>
                  <a:pt x="12535" y="19877"/>
                </a:lnTo>
                <a:lnTo>
                  <a:pt x="12593" y="19846"/>
                </a:lnTo>
                <a:lnTo>
                  <a:pt x="12639" y="19801"/>
                </a:lnTo>
                <a:lnTo>
                  <a:pt x="12661" y="19770"/>
                </a:lnTo>
                <a:lnTo>
                  <a:pt x="12707" y="19724"/>
                </a:lnTo>
                <a:lnTo>
                  <a:pt x="12730" y="19648"/>
                </a:lnTo>
                <a:lnTo>
                  <a:pt x="12730" y="19648"/>
                </a:lnTo>
                <a:lnTo>
                  <a:pt x="12753" y="19557"/>
                </a:lnTo>
                <a:lnTo>
                  <a:pt x="12753" y="19481"/>
                </a:lnTo>
                <a:lnTo>
                  <a:pt x="12742" y="19420"/>
                </a:lnTo>
                <a:lnTo>
                  <a:pt x="12730" y="19359"/>
                </a:lnTo>
                <a:lnTo>
                  <a:pt x="12696" y="19282"/>
                </a:lnTo>
                <a:lnTo>
                  <a:pt x="12661" y="19252"/>
                </a:lnTo>
                <a:lnTo>
                  <a:pt x="12604" y="19206"/>
                </a:lnTo>
                <a:lnTo>
                  <a:pt x="12524" y="19176"/>
                </a:lnTo>
                <a:lnTo>
                  <a:pt x="12524" y="19176"/>
                </a:lnTo>
                <a:lnTo>
                  <a:pt x="12512" y="19359"/>
                </a:lnTo>
                <a:lnTo>
                  <a:pt x="12467" y="19511"/>
                </a:lnTo>
                <a:lnTo>
                  <a:pt x="12444" y="19694"/>
                </a:lnTo>
                <a:lnTo>
                  <a:pt x="12375" y="19846"/>
                </a:lnTo>
                <a:close/>
                <a:moveTo>
                  <a:pt x="12890" y="19846"/>
                </a:moveTo>
                <a:lnTo>
                  <a:pt x="12890" y="19846"/>
                </a:lnTo>
                <a:lnTo>
                  <a:pt x="12937" y="19801"/>
                </a:lnTo>
                <a:lnTo>
                  <a:pt x="12937" y="19785"/>
                </a:lnTo>
                <a:lnTo>
                  <a:pt x="12937" y="19770"/>
                </a:lnTo>
                <a:lnTo>
                  <a:pt x="12937" y="19770"/>
                </a:lnTo>
                <a:lnTo>
                  <a:pt x="12937" y="19724"/>
                </a:lnTo>
                <a:lnTo>
                  <a:pt x="12937" y="19724"/>
                </a:lnTo>
                <a:lnTo>
                  <a:pt x="12890" y="19846"/>
                </a:lnTo>
                <a:close/>
                <a:moveTo>
                  <a:pt x="11756" y="19298"/>
                </a:moveTo>
                <a:lnTo>
                  <a:pt x="11756" y="19298"/>
                </a:lnTo>
                <a:lnTo>
                  <a:pt x="11137" y="19252"/>
                </a:lnTo>
                <a:lnTo>
                  <a:pt x="11137" y="19252"/>
                </a:lnTo>
                <a:lnTo>
                  <a:pt x="11298" y="19420"/>
                </a:lnTo>
                <a:lnTo>
                  <a:pt x="11401" y="19511"/>
                </a:lnTo>
                <a:lnTo>
                  <a:pt x="11504" y="19587"/>
                </a:lnTo>
                <a:lnTo>
                  <a:pt x="11562" y="19633"/>
                </a:lnTo>
                <a:lnTo>
                  <a:pt x="11607" y="19633"/>
                </a:lnTo>
                <a:lnTo>
                  <a:pt x="11653" y="19633"/>
                </a:lnTo>
                <a:lnTo>
                  <a:pt x="11687" y="19618"/>
                </a:lnTo>
                <a:lnTo>
                  <a:pt x="11722" y="19572"/>
                </a:lnTo>
                <a:lnTo>
                  <a:pt x="11733" y="19511"/>
                </a:lnTo>
                <a:lnTo>
                  <a:pt x="11756" y="19435"/>
                </a:lnTo>
                <a:lnTo>
                  <a:pt x="11756" y="19298"/>
                </a:lnTo>
                <a:close/>
                <a:moveTo>
                  <a:pt x="13773" y="19572"/>
                </a:moveTo>
                <a:lnTo>
                  <a:pt x="13773" y="19572"/>
                </a:lnTo>
                <a:lnTo>
                  <a:pt x="13819" y="19526"/>
                </a:lnTo>
                <a:lnTo>
                  <a:pt x="13865" y="19481"/>
                </a:lnTo>
                <a:lnTo>
                  <a:pt x="13945" y="19328"/>
                </a:lnTo>
                <a:lnTo>
                  <a:pt x="14014" y="19176"/>
                </a:lnTo>
                <a:lnTo>
                  <a:pt x="14048" y="19084"/>
                </a:lnTo>
                <a:lnTo>
                  <a:pt x="14082" y="18993"/>
                </a:lnTo>
                <a:lnTo>
                  <a:pt x="14082" y="18901"/>
                </a:lnTo>
                <a:lnTo>
                  <a:pt x="14094" y="18810"/>
                </a:lnTo>
                <a:lnTo>
                  <a:pt x="14094" y="18734"/>
                </a:lnTo>
                <a:lnTo>
                  <a:pt x="14082" y="18642"/>
                </a:lnTo>
                <a:lnTo>
                  <a:pt x="14071" y="18551"/>
                </a:lnTo>
                <a:lnTo>
                  <a:pt x="14025" y="18490"/>
                </a:lnTo>
                <a:lnTo>
                  <a:pt x="13991" y="18429"/>
                </a:lnTo>
                <a:lnTo>
                  <a:pt x="13933" y="18368"/>
                </a:lnTo>
                <a:lnTo>
                  <a:pt x="13933" y="18368"/>
                </a:lnTo>
                <a:lnTo>
                  <a:pt x="13910" y="18490"/>
                </a:lnTo>
                <a:lnTo>
                  <a:pt x="13876" y="18673"/>
                </a:lnTo>
                <a:lnTo>
                  <a:pt x="13807" y="19039"/>
                </a:lnTo>
                <a:lnTo>
                  <a:pt x="13773" y="19237"/>
                </a:lnTo>
                <a:lnTo>
                  <a:pt x="13738" y="19389"/>
                </a:lnTo>
                <a:lnTo>
                  <a:pt x="13738" y="19465"/>
                </a:lnTo>
                <a:lnTo>
                  <a:pt x="13738" y="19511"/>
                </a:lnTo>
                <a:lnTo>
                  <a:pt x="13750" y="19542"/>
                </a:lnTo>
                <a:lnTo>
                  <a:pt x="13773" y="19572"/>
                </a:lnTo>
                <a:close/>
                <a:moveTo>
                  <a:pt x="12226" y="19450"/>
                </a:moveTo>
                <a:lnTo>
                  <a:pt x="12226" y="19450"/>
                </a:lnTo>
                <a:lnTo>
                  <a:pt x="12295" y="19282"/>
                </a:lnTo>
                <a:lnTo>
                  <a:pt x="12329" y="19222"/>
                </a:lnTo>
                <a:lnTo>
                  <a:pt x="12341" y="19161"/>
                </a:lnTo>
                <a:lnTo>
                  <a:pt x="12352" y="19115"/>
                </a:lnTo>
                <a:lnTo>
                  <a:pt x="12341" y="19084"/>
                </a:lnTo>
                <a:lnTo>
                  <a:pt x="12329" y="19054"/>
                </a:lnTo>
                <a:lnTo>
                  <a:pt x="12306" y="19039"/>
                </a:lnTo>
                <a:lnTo>
                  <a:pt x="12283" y="19039"/>
                </a:lnTo>
                <a:lnTo>
                  <a:pt x="12260" y="19054"/>
                </a:lnTo>
                <a:lnTo>
                  <a:pt x="12226" y="19084"/>
                </a:lnTo>
                <a:lnTo>
                  <a:pt x="12169" y="19115"/>
                </a:lnTo>
                <a:lnTo>
                  <a:pt x="12089" y="19222"/>
                </a:lnTo>
                <a:lnTo>
                  <a:pt x="11962" y="19374"/>
                </a:lnTo>
                <a:lnTo>
                  <a:pt x="11962" y="19374"/>
                </a:lnTo>
                <a:lnTo>
                  <a:pt x="12020" y="19374"/>
                </a:lnTo>
                <a:lnTo>
                  <a:pt x="12020" y="19374"/>
                </a:lnTo>
                <a:lnTo>
                  <a:pt x="12077" y="19374"/>
                </a:lnTo>
                <a:lnTo>
                  <a:pt x="12123" y="19389"/>
                </a:lnTo>
                <a:lnTo>
                  <a:pt x="12169" y="19420"/>
                </a:lnTo>
                <a:lnTo>
                  <a:pt x="12226" y="19450"/>
                </a:lnTo>
                <a:close/>
                <a:moveTo>
                  <a:pt x="12478" y="18703"/>
                </a:moveTo>
                <a:lnTo>
                  <a:pt x="12478" y="18703"/>
                </a:lnTo>
                <a:lnTo>
                  <a:pt x="12512" y="18764"/>
                </a:lnTo>
                <a:lnTo>
                  <a:pt x="12547" y="18825"/>
                </a:lnTo>
                <a:lnTo>
                  <a:pt x="12627" y="18947"/>
                </a:lnTo>
                <a:lnTo>
                  <a:pt x="12730" y="19054"/>
                </a:lnTo>
                <a:lnTo>
                  <a:pt x="12845" y="19161"/>
                </a:lnTo>
                <a:lnTo>
                  <a:pt x="12948" y="19237"/>
                </a:lnTo>
                <a:lnTo>
                  <a:pt x="13074" y="19298"/>
                </a:lnTo>
                <a:lnTo>
                  <a:pt x="13200" y="19359"/>
                </a:lnTo>
                <a:lnTo>
                  <a:pt x="13303" y="19374"/>
                </a:lnTo>
                <a:lnTo>
                  <a:pt x="13303" y="19374"/>
                </a:lnTo>
                <a:lnTo>
                  <a:pt x="13372" y="19313"/>
                </a:lnTo>
                <a:lnTo>
                  <a:pt x="13441" y="19267"/>
                </a:lnTo>
                <a:lnTo>
                  <a:pt x="13475" y="19191"/>
                </a:lnTo>
                <a:lnTo>
                  <a:pt x="13509" y="19115"/>
                </a:lnTo>
                <a:lnTo>
                  <a:pt x="13532" y="19023"/>
                </a:lnTo>
                <a:lnTo>
                  <a:pt x="13544" y="18947"/>
                </a:lnTo>
                <a:lnTo>
                  <a:pt x="13532" y="18871"/>
                </a:lnTo>
                <a:lnTo>
                  <a:pt x="13521" y="18795"/>
                </a:lnTo>
                <a:lnTo>
                  <a:pt x="13498" y="18734"/>
                </a:lnTo>
                <a:lnTo>
                  <a:pt x="13452" y="18657"/>
                </a:lnTo>
                <a:lnTo>
                  <a:pt x="13418" y="18596"/>
                </a:lnTo>
                <a:lnTo>
                  <a:pt x="13372" y="18520"/>
                </a:lnTo>
                <a:lnTo>
                  <a:pt x="13292" y="18490"/>
                </a:lnTo>
                <a:lnTo>
                  <a:pt x="13235" y="18459"/>
                </a:lnTo>
                <a:lnTo>
                  <a:pt x="13154" y="18429"/>
                </a:lnTo>
                <a:lnTo>
                  <a:pt x="13062" y="18429"/>
                </a:lnTo>
                <a:lnTo>
                  <a:pt x="13062" y="18429"/>
                </a:lnTo>
                <a:lnTo>
                  <a:pt x="13005" y="18429"/>
                </a:lnTo>
                <a:lnTo>
                  <a:pt x="12937" y="18444"/>
                </a:lnTo>
                <a:lnTo>
                  <a:pt x="12868" y="18459"/>
                </a:lnTo>
                <a:lnTo>
                  <a:pt x="12799" y="18490"/>
                </a:lnTo>
                <a:lnTo>
                  <a:pt x="12719" y="18520"/>
                </a:lnTo>
                <a:lnTo>
                  <a:pt x="12650" y="18581"/>
                </a:lnTo>
                <a:lnTo>
                  <a:pt x="12570" y="18627"/>
                </a:lnTo>
                <a:lnTo>
                  <a:pt x="12478" y="18703"/>
                </a:lnTo>
                <a:close/>
                <a:moveTo>
                  <a:pt x="12020" y="18840"/>
                </a:moveTo>
                <a:lnTo>
                  <a:pt x="12020" y="18840"/>
                </a:lnTo>
                <a:lnTo>
                  <a:pt x="11607" y="18764"/>
                </a:lnTo>
                <a:lnTo>
                  <a:pt x="11607" y="18764"/>
                </a:lnTo>
                <a:lnTo>
                  <a:pt x="11664" y="18917"/>
                </a:lnTo>
                <a:lnTo>
                  <a:pt x="11710" y="19023"/>
                </a:lnTo>
                <a:lnTo>
                  <a:pt x="11756" y="19100"/>
                </a:lnTo>
                <a:lnTo>
                  <a:pt x="11791" y="19145"/>
                </a:lnTo>
                <a:lnTo>
                  <a:pt x="11825" y="19176"/>
                </a:lnTo>
                <a:lnTo>
                  <a:pt x="11859" y="19176"/>
                </a:lnTo>
                <a:lnTo>
                  <a:pt x="11882" y="19161"/>
                </a:lnTo>
                <a:lnTo>
                  <a:pt x="11894" y="19130"/>
                </a:lnTo>
                <a:lnTo>
                  <a:pt x="11928" y="19039"/>
                </a:lnTo>
                <a:lnTo>
                  <a:pt x="11951" y="18947"/>
                </a:lnTo>
                <a:lnTo>
                  <a:pt x="11985" y="18871"/>
                </a:lnTo>
                <a:lnTo>
                  <a:pt x="12008" y="18856"/>
                </a:lnTo>
                <a:lnTo>
                  <a:pt x="12020" y="18840"/>
                </a:lnTo>
                <a:close/>
                <a:moveTo>
                  <a:pt x="6096" y="19176"/>
                </a:moveTo>
                <a:lnTo>
                  <a:pt x="6096" y="19176"/>
                </a:lnTo>
                <a:lnTo>
                  <a:pt x="6153" y="19039"/>
                </a:lnTo>
                <a:lnTo>
                  <a:pt x="6199" y="18917"/>
                </a:lnTo>
                <a:lnTo>
                  <a:pt x="6221" y="18856"/>
                </a:lnTo>
                <a:lnTo>
                  <a:pt x="6221" y="18779"/>
                </a:lnTo>
                <a:lnTo>
                  <a:pt x="6221" y="18734"/>
                </a:lnTo>
                <a:lnTo>
                  <a:pt x="6221" y="18673"/>
                </a:lnTo>
                <a:lnTo>
                  <a:pt x="6210" y="18596"/>
                </a:lnTo>
                <a:lnTo>
                  <a:pt x="6187" y="18535"/>
                </a:lnTo>
                <a:lnTo>
                  <a:pt x="6153" y="18490"/>
                </a:lnTo>
                <a:lnTo>
                  <a:pt x="6130" y="18429"/>
                </a:lnTo>
                <a:lnTo>
                  <a:pt x="6096" y="18383"/>
                </a:lnTo>
                <a:lnTo>
                  <a:pt x="6050" y="18322"/>
                </a:lnTo>
                <a:lnTo>
                  <a:pt x="5935" y="18230"/>
                </a:lnTo>
                <a:lnTo>
                  <a:pt x="5935" y="18230"/>
                </a:lnTo>
                <a:lnTo>
                  <a:pt x="5798" y="18566"/>
                </a:lnTo>
                <a:lnTo>
                  <a:pt x="5740" y="18718"/>
                </a:lnTo>
                <a:lnTo>
                  <a:pt x="5729" y="18764"/>
                </a:lnTo>
                <a:lnTo>
                  <a:pt x="5717" y="18840"/>
                </a:lnTo>
                <a:lnTo>
                  <a:pt x="5717" y="18886"/>
                </a:lnTo>
                <a:lnTo>
                  <a:pt x="5729" y="18947"/>
                </a:lnTo>
                <a:lnTo>
                  <a:pt x="5752" y="18993"/>
                </a:lnTo>
                <a:lnTo>
                  <a:pt x="5786" y="19023"/>
                </a:lnTo>
                <a:lnTo>
                  <a:pt x="5855" y="19069"/>
                </a:lnTo>
                <a:lnTo>
                  <a:pt x="5912" y="19115"/>
                </a:lnTo>
                <a:lnTo>
                  <a:pt x="5992" y="19145"/>
                </a:lnTo>
                <a:lnTo>
                  <a:pt x="6096" y="19176"/>
                </a:lnTo>
                <a:close/>
                <a:moveTo>
                  <a:pt x="11401" y="19115"/>
                </a:moveTo>
                <a:lnTo>
                  <a:pt x="11401" y="19115"/>
                </a:lnTo>
                <a:lnTo>
                  <a:pt x="11435" y="19008"/>
                </a:lnTo>
                <a:lnTo>
                  <a:pt x="11458" y="18932"/>
                </a:lnTo>
                <a:lnTo>
                  <a:pt x="11458" y="18840"/>
                </a:lnTo>
                <a:lnTo>
                  <a:pt x="11435" y="18749"/>
                </a:lnTo>
                <a:lnTo>
                  <a:pt x="11389" y="18673"/>
                </a:lnTo>
                <a:lnTo>
                  <a:pt x="11321" y="18596"/>
                </a:lnTo>
                <a:lnTo>
                  <a:pt x="11252" y="18505"/>
                </a:lnTo>
                <a:lnTo>
                  <a:pt x="11137" y="18429"/>
                </a:lnTo>
                <a:lnTo>
                  <a:pt x="11137" y="18429"/>
                </a:lnTo>
                <a:lnTo>
                  <a:pt x="11092" y="18596"/>
                </a:lnTo>
                <a:lnTo>
                  <a:pt x="11057" y="18718"/>
                </a:lnTo>
                <a:lnTo>
                  <a:pt x="11057" y="18764"/>
                </a:lnTo>
                <a:lnTo>
                  <a:pt x="11057" y="18825"/>
                </a:lnTo>
                <a:lnTo>
                  <a:pt x="11057" y="18871"/>
                </a:lnTo>
                <a:lnTo>
                  <a:pt x="11080" y="18917"/>
                </a:lnTo>
                <a:lnTo>
                  <a:pt x="11080" y="18947"/>
                </a:lnTo>
                <a:lnTo>
                  <a:pt x="11115" y="18993"/>
                </a:lnTo>
                <a:lnTo>
                  <a:pt x="11183" y="19023"/>
                </a:lnTo>
                <a:lnTo>
                  <a:pt x="11286" y="19069"/>
                </a:lnTo>
                <a:lnTo>
                  <a:pt x="11401" y="19115"/>
                </a:lnTo>
                <a:close/>
                <a:moveTo>
                  <a:pt x="10358" y="18901"/>
                </a:moveTo>
                <a:lnTo>
                  <a:pt x="10358" y="18901"/>
                </a:lnTo>
                <a:lnTo>
                  <a:pt x="10438" y="18947"/>
                </a:lnTo>
                <a:lnTo>
                  <a:pt x="10507" y="18947"/>
                </a:lnTo>
                <a:lnTo>
                  <a:pt x="10565" y="18962"/>
                </a:lnTo>
                <a:lnTo>
                  <a:pt x="10622" y="18947"/>
                </a:lnTo>
                <a:lnTo>
                  <a:pt x="10668" y="18932"/>
                </a:lnTo>
                <a:lnTo>
                  <a:pt x="10713" y="18886"/>
                </a:lnTo>
                <a:lnTo>
                  <a:pt x="10736" y="18856"/>
                </a:lnTo>
                <a:lnTo>
                  <a:pt x="10771" y="18795"/>
                </a:lnTo>
                <a:lnTo>
                  <a:pt x="10817" y="18688"/>
                </a:lnTo>
                <a:lnTo>
                  <a:pt x="10862" y="18535"/>
                </a:lnTo>
                <a:lnTo>
                  <a:pt x="10931" y="18230"/>
                </a:lnTo>
                <a:lnTo>
                  <a:pt x="10931" y="18230"/>
                </a:lnTo>
                <a:lnTo>
                  <a:pt x="10851" y="18230"/>
                </a:lnTo>
                <a:lnTo>
                  <a:pt x="10851" y="18230"/>
                </a:lnTo>
                <a:lnTo>
                  <a:pt x="10771" y="18230"/>
                </a:lnTo>
                <a:lnTo>
                  <a:pt x="10702" y="18246"/>
                </a:lnTo>
                <a:lnTo>
                  <a:pt x="10622" y="18276"/>
                </a:lnTo>
                <a:lnTo>
                  <a:pt x="10553" y="18337"/>
                </a:lnTo>
                <a:lnTo>
                  <a:pt x="10496" y="18383"/>
                </a:lnTo>
                <a:lnTo>
                  <a:pt x="10438" y="18429"/>
                </a:lnTo>
                <a:lnTo>
                  <a:pt x="10381" y="18490"/>
                </a:lnTo>
                <a:lnTo>
                  <a:pt x="10347" y="18566"/>
                </a:lnTo>
                <a:lnTo>
                  <a:pt x="10312" y="18627"/>
                </a:lnTo>
                <a:lnTo>
                  <a:pt x="10289" y="18688"/>
                </a:lnTo>
                <a:lnTo>
                  <a:pt x="10278" y="18749"/>
                </a:lnTo>
                <a:lnTo>
                  <a:pt x="10267" y="18795"/>
                </a:lnTo>
                <a:lnTo>
                  <a:pt x="10278" y="18840"/>
                </a:lnTo>
                <a:lnTo>
                  <a:pt x="10301" y="18871"/>
                </a:lnTo>
                <a:lnTo>
                  <a:pt x="10324" y="18901"/>
                </a:lnTo>
                <a:lnTo>
                  <a:pt x="10358" y="18901"/>
                </a:lnTo>
                <a:close/>
                <a:moveTo>
                  <a:pt x="13979" y="17971"/>
                </a:moveTo>
                <a:lnTo>
                  <a:pt x="13979" y="17971"/>
                </a:lnTo>
                <a:lnTo>
                  <a:pt x="14014" y="18002"/>
                </a:lnTo>
                <a:lnTo>
                  <a:pt x="14025" y="18048"/>
                </a:lnTo>
                <a:lnTo>
                  <a:pt x="14071" y="18078"/>
                </a:lnTo>
                <a:lnTo>
                  <a:pt x="14105" y="18108"/>
                </a:lnTo>
                <a:lnTo>
                  <a:pt x="14208" y="18139"/>
                </a:lnTo>
                <a:lnTo>
                  <a:pt x="14312" y="18154"/>
                </a:lnTo>
                <a:lnTo>
                  <a:pt x="14541" y="18169"/>
                </a:lnTo>
                <a:lnTo>
                  <a:pt x="14655" y="18185"/>
                </a:lnTo>
                <a:lnTo>
                  <a:pt x="14701" y="18215"/>
                </a:lnTo>
                <a:lnTo>
                  <a:pt x="14747" y="18230"/>
                </a:lnTo>
                <a:lnTo>
                  <a:pt x="14747" y="18230"/>
                </a:lnTo>
                <a:lnTo>
                  <a:pt x="15056" y="18840"/>
                </a:lnTo>
                <a:lnTo>
                  <a:pt x="15056" y="18840"/>
                </a:lnTo>
                <a:lnTo>
                  <a:pt x="14942" y="18383"/>
                </a:lnTo>
                <a:lnTo>
                  <a:pt x="14884" y="18215"/>
                </a:lnTo>
                <a:lnTo>
                  <a:pt x="14827" y="18063"/>
                </a:lnTo>
                <a:lnTo>
                  <a:pt x="14770" y="17956"/>
                </a:lnTo>
                <a:lnTo>
                  <a:pt x="14724" y="17910"/>
                </a:lnTo>
                <a:lnTo>
                  <a:pt x="14690" y="17865"/>
                </a:lnTo>
                <a:lnTo>
                  <a:pt x="14655" y="17834"/>
                </a:lnTo>
                <a:lnTo>
                  <a:pt x="14598" y="17819"/>
                </a:lnTo>
                <a:lnTo>
                  <a:pt x="14552" y="17804"/>
                </a:lnTo>
                <a:lnTo>
                  <a:pt x="14495" y="17804"/>
                </a:lnTo>
                <a:lnTo>
                  <a:pt x="14495" y="17804"/>
                </a:lnTo>
                <a:lnTo>
                  <a:pt x="14392" y="17804"/>
                </a:lnTo>
                <a:lnTo>
                  <a:pt x="14277" y="17834"/>
                </a:lnTo>
                <a:lnTo>
                  <a:pt x="14140" y="17895"/>
                </a:lnTo>
                <a:lnTo>
                  <a:pt x="13979" y="17971"/>
                </a:lnTo>
                <a:close/>
                <a:moveTo>
                  <a:pt x="12283" y="18703"/>
                </a:moveTo>
                <a:lnTo>
                  <a:pt x="12283" y="18703"/>
                </a:lnTo>
                <a:lnTo>
                  <a:pt x="12295" y="18642"/>
                </a:lnTo>
                <a:lnTo>
                  <a:pt x="12318" y="18581"/>
                </a:lnTo>
                <a:lnTo>
                  <a:pt x="12318" y="18535"/>
                </a:lnTo>
                <a:lnTo>
                  <a:pt x="12318" y="18490"/>
                </a:lnTo>
                <a:lnTo>
                  <a:pt x="12306" y="18474"/>
                </a:lnTo>
                <a:lnTo>
                  <a:pt x="12283" y="18429"/>
                </a:lnTo>
                <a:lnTo>
                  <a:pt x="12226" y="18398"/>
                </a:lnTo>
                <a:lnTo>
                  <a:pt x="12146" y="18352"/>
                </a:lnTo>
                <a:lnTo>
                  <a:pt x="12054" y="18322"/>
                </a:lnTo>
                <a:lnTo>
                  <a:pt x="11951" y="18276"/>
                </a:lnTo>
                <a:lnTo>
                  <a:pt x="11871" y="18230"/>
                </a:lnTo>
                <a:lnTo>
                  <a:pt x="11871" y="18230"/>
                </a:lnTo>
                <a:lnTo>
                  <a:pt x="11882" y="18352"/>
                </a:lnTo>
                <a:lnTo>
                  <a:pt x="11905" y="18474"/>
                </a:lnTo>
                <a:lnTo>
                  <a:pt x="11940" y="18535"/>
                </a:lnTo>
                <a:lnTo>
                  <a:pt x="11985" y="18596"/>
                </a:lnTo>
                <a:lnTo>
                  <a:pt x="12043" y="18657"/>
                </a:lnTo>
                <a:lnTo>
                  <a:pt x="12089" y="18688"/>
                </a:lnTo>
                <a:lnTo>
                  <a:pt x="12180" y="18703"/>
                </a:lnTo>
                <a:lnTo>
                  <a:pt x="12283" y="18703"/>
                </a:lnTo>
                <a:close/>
                <a:moveTo>
                  <a:pt x="3105" y="18566"/>
                </a:moveTo>
                <a:lnTo>
                  <a:pt x="3105" y="18566"/>
                </a:lnTo>
                <a:lnTo>
                  <a:pt x="3150" y="18505"/>
                </a:lnTo>
                <a:lnTo>
                  <a:pt x="3197" y="18459"/>
                </a:lnTo>
                <a:lnTo>
                  <a:pt x="3219" y="18383"/>
                </a:lnTo>
                <a:lnTo>
                  <a:pt x="3219" y="18291"/>
                </a:lnTo>
                <a:lnTo>
                  <a:pt x="3219" y="18291"/>
                </a:lnTo>
                <a:lnTo>
                  <a:pt x="3059" y="18291"/>
                </a:lnTo>
                <a:lnTo>
                  <a:pt x="2921" y="18261"/>
                </a:lnTo>
                <a:lnTo>
                  <a:pt x="2818" y="18230"/>
                </a:lnTo>
                <a:lnTo>
                  <a:pt x="2715" y="18169"/>
                </a:lnTo>
                <a:lnTo>
                  <a:pt x="2623" y="18078"/>
                </a:lnTo>
                <a:lnTo>
                  <a:pt x="2509" y="17987"/>
                </a:lnTo>
                <a:lnTo>
                  <a:pt x="2417" y="17910"/>
                </a:lnTo>
                <a:lnTo>
                  <a:pt x="2280" y="17819"/>
                </a:lnTo>
                <a:lnTo>
                  <a:pt x="2280" y="17819"/>
                </a:lnTo>
                <a:lnTo>
                  <a:pt x="2337" y="17956"/>
                </a:lnTo>
                <a:lnTo>
                  <a:pt x="2429" y="18108"/>
                </a:lnTo>
                <a:lnTo>
                  <a:pt x="2520" y="18261"/>
                </a:lnTo>
                <a:lnTo>
                  <a:pt x="2635" y="18429"/>
                </a:lnTo>
                <a:lnTo>
                  <a:pt x="2704" y="18490"/>
                </a:lnTo>
                <a:lnTo>
                  <a:pt x="2772" y="18535"/>
                </a:lnTo>
                <a:lnTo>
                  <a:pt x="2830" y="18596"/>
                </a:lnTo>
                <a:lnTo>
                  <a:pt x="2887" y="18627"/>
                </a:lnTo>
                <a:lnTo>
                  <a:pt x="2956" y="18642"/>
                </a:lnTo>
                <a:lnTo>
                  <a:pt x="3001" y="18642"/>
                </a:lnTo>
                <a:lnTo>
                  <a:pt x="3059" y="18612"/>
                </a:lnTo>
                <a:lnTo>
                  <a:pt x="3105" y="18566"/>
                </a:lnTo>
                <a:close/>
                <a:moveTo>
                  <a:pt x="15526" y="18627"/>
                </a:moveTo>
                <a:lnTo>
                  <a:pt x="15526" y="18627"/>
                </a:lnTo>
                <a:lnTo>
                  <a:pt x="15549" y="18596"/>
                </a:lnTo>
                <a:lnTo>
                  <a:pt x="15560" y="18596"/>
                </a:lnTo>
                <a:lnTo>
                  <a:pt x="15583" y="18581"/>
                </a:lnTo>
                <a:lnTo>
                  <a:pt x="15583" y="18566"/>
                </a:lnTo>
                <a:lnTo>
                  <a:pt x="15572" y="18505"/>
                </a:lnTo>
                <a:lnTo>
                  <a:pt x="15572" y="18505"/>
                </a:lnTo>
                <a:lnTo>
                  <a:pt x="15526" y="18627"/>
                </a:lnTo>
                <a:close/>
                <a:moveTo>
                  <a:pt x="11756" y="18627"/>
                </a:moveTo>
                <a:lnTo>
                  <a:pt x="11756" y="18627"/>
                </a:lnTo>
                <a:lnTo>
                  <a:pt x="11733" y="18520"/>
                </a:lnTo>
                <a:lnTo>
                  <a:pt x="11722" y="18429"/>
                </a:lnTo>
                <a:lnTo>
                  <a:pt x="11687" y="18337"/>
                </a:lnTo>
                <a:lnTo>
                  <a:pt x="11653" y="18246"/>
                </a:lnTo>
                <a:lnTo>
                  <a:pt x="11596" y="18185"/>
                </a:lnTo>
                <a:lnTo>
                  <a:pt x="11538" y="18124"/>
                </a:lnTo>
                <a:lnTo>
                  <a:pt x="11481" y="18078"/>
                </a:lnTo>
                <a:lnTo>
                  <a:pt x="11401" y="18017"/>
                </a:lnTo>
                <a:lnTo>
                  <a:pt x="11401" y="18017"/>
                </a:lnTo>
                <a:lnTo>
                  <a:pt x="11389" y="18169"/>
                </a:lnTo>
                <a:lnTo>
                  <a:pt x="11401" y="18276"/>
                </a:lnTo>
                <a:lnTo>
                  <a:pt x="11424" y="18383"/>
                </a:lnTo>
                <a:lnTo>
                  <a:pt x="11458" y="18474"/>
                </a:lnTo>
                <a:lnTo>
                  <a:pt x="11504" y="18535"/>
                </a:lnTo>
                <a:lnTo>
                  <a:pt x="11573" y="18596"/>
                </a:lnTo>
                <a:lnTo>
                  <a:pt x="11653" y="18627"/>
                </a:lnTo>
                <a:lnTo>
                  <a:pt x="11756" y="18627"/>
                </a:lnTo>
                <a:close/>
                <a:moveTo>
                  <a:pt x="16546" y="18566"/>
                </a:moveTo>
                <a:lnTo>
                  <a:pt x="16546" y="18566"/>
                </a:lnTo>
                <a:lnTo>
                  <a:pt x="16661" y="18505"/>
                </a:lnTo>
                <a:lnTo>
                  <a:pt x="16718" y="18490"/>
                </a:lnTo>
                <a:lnTo>
                  <a:pt x="16729" y="18474"/>
                </a:lnTo>
                <a:lnTo>
                  <a:pt x="16729" y="18444"/>
                </a:lnTo>
                <a:lnTo>
                  <a:pt x="16718" y="18368"/>
                </a:lnTo>
                <a:lnTo>
                  <a:pt x="16718" y="18368"/>
                </a:lnTo>
                <a:lnTo>
                  <a:pt x="16546" y="18566"/>
                </a:lnTo>
                <a:close/>
                <a:moveTo>
                  <a:pt x="3781" y="16539"/>
                </a:moveTo>
                <a:lnTo>
                  <a:pt x="3781" y="16539"/>
                </a:lnTo>
                <a:lnTo>
                  <a:pt x="3758" y="16859"/>
                </a:lnTo>
                <a:lnTo>
                  <a:pt x="3746" y="17133"/>
                </a:lnTo>
                <a:lnTo>
                  <a:pt x="3758" y="17392"/>
                </a:lnTo>
                <a:lnTo>
                  <a:pt x="3792" y="17590"/>
                </a:lnTo>
                <a:lnTo>
                  <a:pt x="3827" y="17773"/>
                </a:lnTo>
                <a:lnTo>
                  <a:pt x="3849" y="17849"/>
                </a:lnTo>
                <a:lnTo>
                  <a:pt x="3884" y="17926"/>
                </a:lnTo>
                <a:lnTo>
                  <a:pt x="3918" y="17987"/>
                </a:lnTo>
                <a:lnTo>
                  <a:pt x="3953" y="18063"/>
                </a:lnTo>
                <a:lnTo>
                  <a:pt x="3998" y="18124"/>
                </a:lnTo>
                <a:lnTo>
                  <a:pt x="4044" y="18169"/>
                </a:lnTo>
                <a:lnTo>
                  <a:pt x="4147" y="18246"/>
                </a:lnTo>
                <a:lnTo>
                  <a:pt x="4262" y="18322"/>
                </a:lnTo>
                <a:lnTo>
                  <a:pt x="4388" y="18368"/>
                </a:lnTo>
                <a:lnTo>
                  <a:pt x="4548" y="18413"/>
                </a:lnTo>
                <a:lnTo>
                  <a:pt x="4709" y="18429"/>
                </a:lnTo>
                <a:lnTo>
                  <a:pt x="4870" y="18429"/>
                </a:lnTo>
                <a:lnTo>
                  <a:pt x="5270" y="18429"/>
                </a:lnTo>
                <a:lnTo>
                  <a:pt x="5270" y="18429"/>
                </a:lnTo>
                <a:lnTo>
                  <a:pt x="5282" y="18307"/>
                </a:lnTo>
                <a:lnTo>
                  <a:pt x="5282" y="18185"/>
                </a:lnTo>
                <a:lnTo>
                  <a:pt x="5259" y="18078"/>
                </a:lnTo>
                <a:lnTo>
                  <a:pt x="5224" y="17987"/>
                </a:lnTo>
                <a:lnTo>
                  <a:pt x="5190" y="17910"/>
                </a:lnTo>
                <a:lnTo>
                  <a:pt x="5144" y="17819"/>
                </a:lnTo>
                <a:lnTo>
                  <a:pt x="5087" y="17727"/>
                </a:lnTo>
                <a:lnTo>
                  <a:pt x="5018" y="17667"/>
                </a:lnTo>
                <a:lnTo>
                  <a:pt x="4892" y="17529"/>
                </a:lnTo>
                <a:lnTo>
                  <a:pt x="4743" y="17392"/>
                </a:lnTo>
                <a:lnTo>
                  <a:pt x="4583" y="17240"/>
                </a:lnTo>
                <a:lnTo>
                  <a:pt x="4514" y="17179"/>
                </a:lnTo>
                <a:lnTo>
                  <a:pt x="4445" y="17072"/>
                </a:lnTo>
                <a:lnTo>
                  <a:pt x="4445" y="17072"/>
                </a:lnTo>
                <a:lnTo>
                  <a:pt x="4480" y="16935"/>
                </a:lnTo>
                <a:lnTo>
                  <a:pt x="4491" y="16783"/>
                </a:lnTo>
                <a:lnTo>
                  <a:pt x="4480" y="16676"/>
                </a:lnTo>
                <a:lnTo>
                  <a:pt x="4457" y="16569"/>
                </a:lnTo>
                <a:lnTo>
                  <a:pt x="4423" y="16493"/>
                </a:lnTo>
                <a:lnTo>
                  <a:pt x="4388" y="16462"/>
                </a:lnTo>
                <a:lnTo>
                  <a:pt x="4365" y="16432"/>
                </a:lnTo>
                <a:lnTo>
                  <a:pt x="4296" y="16417"/>
                </a:lnTo>
                <a:lnTo>
                  <a:pt x="4216" y="16417"/>
                </a:lnTo>
                <a:lnTo>
                  <a:pt x="4216" y="16417"/>
                </a:lnTo>
                <a:lnTo>
                  <a:pt x="4125" y="16417"/>
                </a:lnTo>
                <a:lnTo>
                  <a:pt x="4010" y="16432"/>
                </a:lnTo>
                <a:lnTo>
                  <a:pt x="3907" y="16478"/>
                </a:lnTo>
                <a:lnTo>
                  <a:pt x="3781" y="16539"/>
                </a:lnTo>
                <a:close/>
                <a:moveTo>
                  <a:pt x="9384" y="18230"/>
                </a:moveTo>
                <a:lnTo>
                  <a:pt x="9384" y="18230"/>
                </a:lnTo>
                <a:lnTo>
                  <a:pt x="9373" y="18322"/>
                </a:lnTo>
                <a:lnTo>
                  <a:pt x="9361" y="18368"/>
                </a:lnTo>
                <a:lnTo>
                  <a:pt x="9373" y="18383"/>
                </a:lnTo>
                <a:lnTo>
                  <a:pt x="9373" y="18368"/>
                </a:lnTo>
                <a:lnTo>
                  <a:pt x="9384" y="18352"/>
                </a:lnTo>
                <a:lnTo>
                  <a:pt x="9407" y="18322"/>
                </a:lnTo>
                <a:lnTo>
                  <a:pt x="9419" y="18261"/>
                </a:lnTo>
                <a:lnTo>
                  <a:pt x="9419" y="18246"/>
                </a:lnTo>
                <a:lnTo>
                  <a:pt x="9419" y="18246"/>
                </a:lnTo>
                <a:lnTo>
                  <a:pt x="9407" y="18230"/>
                </a:lnTo>
                <a:lnTo>
                  <a:pt x="9384" y="18230"/>
                </a:lnTo>
                <a:close/>
                <a:moveTo>
                  <a:pt x="12581" y="18368"/>
                </a:moveTo>
                <a:lnTo>
                  <a:pt x="12581" y="18368"/>
                </a:lnTo>
                <a:lnTo>
                  <a:pt x="12581" y="18291"/>
                </a:lnTo>
                <a:lnTo>
                  <a:pt x="12558" y="18230"/>
                </a:lnTo>
                <a:lnTo>
                  <a:pt x="12524" y="18169"/>
                </a:lnTo>
                <a:lnTo>
                  <a:pt x="12490" y="18093"/>
                </a:lnTo>
                <a:lnTo>
                  <a:pt x="12421" y="17971"/>
                </a:lnTo>
                <a:lnTo>
                  <a:pt x="12329" y="17895"/>
                </a:lnTo>
                <a:lnTo>
                  <a:pt x="12329" y="17895"/>
                </a:lnTo>
                <a:lnTo>
                  <a:pt x="12318" y="17987"/>
                </a:lnTo>
                <a:lnTo>
                  <a:pt x="12318" y="18078"/>
                </a:lnTo>
                <a:lnTo>
                  <a:pt x="12329" y="18169"/>
                </a:lnTo>
                <a:lnTo>
                  <a:pt x="12363" y="18230"/>
                </a:lnTo>
                <a:lnTo>
                  <a:pt x="12398" y="18261"/>
                </a:lnTo>
                <a:lnTo>
                  <a:pt x="12455" y="18322"/>
                </a:lnTo>
                <a:lnTo>
                  <a:pt x="12512" y="18337"/>
                </a:lnTo>
                <a:lnTo>
                  <a:pt x="12581" y="18368"/>
                </a:lnTo>
                <a:close/>
                <a:moveTo>
                  <a:pt x="9591" y="17971"/>
                </a:moveTo>
                <a:lnTo>
                  <a:pt x="9591" y="17971"/>
                </a:lnTo>
                <a:lnTo>
                  <a:pt x="9579" y="17971"/>
                </a:lnTo>
                <a:lnTo>
                  <a:pt x="9579" y="17971"/>
                </a:lnTo>
                <a:lnTo>
                  <a:pt x="9533" y="18017"/>
                </a:lnTo>
                <a:lnTo>
                  <a:pt x="9510" y="18078"/>
                </a:lnTo>
                <a:lnTo>
                  <a:pt x="9487" y="18139"/>
                </a:lnTo>
                <a:lnTo>
                  <a:pt x="9476" y="18169"/>
                </a:lnTo>
                <a:lnTo>
                  <a:pt x="9476" y="18169"/>
                </a:lnTo>
                <a:lnTo>
                  <a:pt x="9487" y="18169"/>
                </a:lnTo>
                <a:lnTo>
                  <a:pt x="9522" y="18093"/>
                </a:lnTo>
                <a:lnTo>
                  <a:pt x="9591" y="17971"/>
                </a:lnTo>
                <a:close/>
                <a:moveTo>
                  <a:pt x="12169" y="18169"/>
                </a:moveTo>
                <a:lnTo>
                  <a:pt x="12169" y="18169"/>
                </a:lnTo>
                <a:lnTo>
                  <a:pt x="12123" y="18078"/>
                </a:lnTo>
                <a:lnTo>
                  <a:pt x="12089" y="17987"/>
                </a:lnTo>
                <a:lnTo>
                  <a:pt x="12031" y="17819"/>
                </a:lnTo>
                <a:lnTo>
                  <a:pt x="12008" y="17743"/>
                </a:lnTo>
                <a:lnTo>
                  <a:pt x="11962" y="17682"/>
                </a:lnTo>
                <a:lnTo>
                  <a:pt x="11916" y="17606"/>
                </a:lnTo>
                <a:lnTo>
                  <a:pt x="11871" y="17560"/>
                </a:lnTo>
                <a:lnTo>
                  <a:pt x="11871" y="17560"/>
                </a:lnTo>
                <a:lnTo>
                  <a:pt x="11848" y="17682"/>
                </a:lnTo>
                <a:lnTo>
                  <a:pt x="11836" y="17788"/>
                </a:lnTo>
                <a:lnTo>
                  <a:pt x="11848" y="17895"/>
                </a:lnTo>
                <a:lnTo>
                  <a:pt x="11871" y="17971"/>
                </a:lnTo>
                <a:lnTo>
                  <a:pt x="11916" y="18048"/>
                </a:lnTo>
                <a:lnTo>
                  <a:pt x="11985" y="18093"/>
                </a:lnTo>
                <a:lnTo>
                  <a:pt x="12077" y="18139"/>
                </a:lnTo>
                <a:lnTo>
                  <a:pt x="12169" y="18169"/>
                </a:lnTo>
                <a:close/>
                <a:moveTo>
                  <a:pt x="15985" y="17895"/>
                </a:moveTo>
                <a:lnTo>
                  <a:pt x="15985" y="17895"/>
                </a:lnTo>
                <a:lnTo>
                  <a:pt x="16065" y="18017"/>
                </a:lnTo>
                <a:lnTo>
                  <a:pt x="16088" y="18048"/>
                </a:lnTo>
                <a:lnTo>
                  <a:pt x="16088" y="18032"/>
                </a:lnTo>
                <a:lnTo>
                  <a:pt x="16042" y="17880"/>
                </a:lnTo>
                <a:lnTo>
                  <a:pt x="15939" y="17560"/>
                </a:lnTo>
                <a:lnTo>
                  <a:pt x="15939" y="17560"/>
                </a:lnTo>
                <a:lnTo>
                  <a:pt x="15916" y="17651"/>
                </a:lnTo>
                <a:lnTo>
                  <a:pt x="15927" y="17727"/>
                </a:lnTo>
                <a:lnTo>
                  <a:pt x="15939" y="17819"/>
                </a:lnTo>
                <a:lnTo>
                  <a:pt x="15985" y="17895"/>
                </a:lnTo>
                <a:close/>
                <a:moveTo>
                  <a:pt x="16134" y="18017"/>
                </a:moveTo>
                <a:lnTo>
                  <a:pt x="16134" y="18017"/>
                </a:lnTo>
                <a:lnTo>
                  <a:pt x="16283" y="17910"/>
                </a:lnTo>
                <a:lnTo>
                  <a:pt x="16374" y="17788"/>
                </a:lnTo>
                <a:lnTo>
                  <a:pt x="16466" y="17682"/>
                </a:lnTo>
                <a:lnTo>
                  <a:pt x="16523" y="17560"/>
                </a:lnTo>
                <a:lnTo>
                  <a:pt x="16534" y="17453"/>
                </a:lnTo>
                <a:lnTo>
                  <a:pt x="16546" y="17346"/>
                </a:lnTo>
                <a:lnTo>
                  <a:pt x="16523" y="17240"/>
                </a:lnTo>
                <a:lnTo>
                  <a:pt x="16512" y="17164"/>
                </a:lnTo>
                <a:lnTo>
                  <a:pt x="16443" y="17087"/>
                </a:lnTo>
                <a:lnTo>
                  <a:pt x="16374" y="17026"/>
                </a:lnTo>
                <a:lnTo>
                  <a:pt x="16305" y="16981"/>
                </a:lnTo>
                <a:lnTo>
                  <a:pt x="16214" y="16950"/>
                </a:lnTo>
                <a:lnTo>
                  <a:pt x="16122" y="16965"/>
                </a:lnTo>
                <a:lnTo>
                  <a:pt x="16007" y="16996"/>
                </a:lnTo>
                <a:lnTo>
                  <a:pt x="15893" y="17057"/>
                </a:lnTo>
                <a:lnTo>
                  <a:pt x="15778" y="17148"/>
                </a:lnTo>
                <a:lnTo>
                  <a:pt x="15778" y="17148"/>
                </a:lnTo>
                <a:lnTo>
                  <a:pt x="15881" y="17103"/>
                </a:lnTo>
                <a:lnTo>
                  <a:pt x="15962" y="17057"/>
                </a:lnTo>
                <a:lnTo>
                  <a:pt x="16053" y="17042"/>
                </a:lnTo>
                <a:lnTo>
                  <a:pt x="16134" y="17042"/>
                </a:lnTo>
                <a:lnTo>
                  <a:pt x="16134" y="17042"/>
                </a:lnTo>
                <a:lnTo>
                  <a:pt x="16202" y="17042"/>
                </a:lnTo>
                <a:lnTo>
                  <a:pt x="16271" y="17057"/>
                </a:lnTo>
                <a:lnTo>
                  <a:pt x="16328" y="17103"/>
                </a:lnTo>
                <a:lnTo>
                  <a:pt x="16374" y="17133"/>
                </a:lnTo>
                <a:lnTo>
                  <a:pt x="16397" y="17179"/>
                </a:lnTo>
                <a:lnTo>
                  <a:pt x="16432" y="17225"/>
                </a:lnTo>
                <a:lnTo>
                  <a:pt x="16443" y="17301"/>
                </a:lnTo>
                <a:lnTo>
                  <a:pt x="16454" y="17362"/>
                </a:lnTo>
                <a:lnTo>
                  <a:pt x="16454" y="17438"/>
                </a:lnTo>
                <a:lnTo>
                  <a:pt x="16443" y="17514"/>
                </a:lnTo>
                <a:lnTo>
                  <a:pt x="16420" y="17590"/>
                </a:lnTo>
                <a:lnTo>
                  <a:pt x="16385" y="17682"/>
                </a:lnTo>
                <a:lnTo>
                  <a:pt x="16340" y="17758"/>
                </a:lnTo>
                <a:lnTo>
                  <a:pt x="16294" y="17849"/>
                </a:lnTo>
                <a:lnTo>
                  <a:pt x="16225" y="17941"/>
                </a:lnTo>
                <a:lnTo>
                  <a:pt x="16134" y="18017"/>
                </a:lnTo>
                <a:close/>
                <a:moveTo>
                  <a:pt x="13097" y="18017"/>
                </a:moveTo>
                <a:lnTo>
                  <a:pt x="13097" y="18017"/>
                </a:lnTo>
                <a:lnTo>
                  <a:pt x="13086" y="17956"/>
                </a:lnTo>
                <a:lnTo>
                  <a:pt x="13086" y="17895"/>
                </a:lnTo>
                <a:lnTo>
                  <a:pt x="13074" y="17819"/>
                </a:lnTo>
                <a:lnTo>
                  <a:pt x="13051" y="17773"/>
                </a:lnTo>
                <a:lnTo>
                  <a:pt x="13017" y="17727"/>
                </a:lnTo>
                <a:lnTo>
                  <a:pt x="12994" y="17697"/>
                </a:lnTo>
                <a:lnTo>
                  <a:pt x="12937" y="17651"/>
                </a:lnTo>
                <a:lnTo>
                  <a:pt x="12890" y="17621"/>
                </a:lnTo>
                <a:lnTo>
                  <a:pt x="12890" y="17621"/>
                </a:lnTo>
                <a:lnTo>
                  <a:pt x="12879" y="17819"/>
                </a:lnTo>
                <a:lnTo>
                  <a:pt x="12890" y="17895"/>
                </a:lnTo>
                <a:lnTo>
                  <a:pt x="12902" y="17941"/>
                </a:lnTo>
                <a:lnTo>
                  <a:pt x="12925" y="17987"/>
                </a:lnTo>
                <a:lnTo>
                  <a:pt x="12959" y="18002"/>
                </a:lnTo>
                <a:lnTo>
                  <a:pt x="13017" y="18017"/>
                </a:lnTo>
                <a:lnTo>
                  <a:pt x="13097" y="18017"/>
                </a:lnTo>
                <a:close/>
                <a:moveTo>
                  <a:pt x="12524" y="17895"/>
                </a:moveTo>
                <a:lnTo>
                  <a:pt x="12524" y="17895"/>
                </a:lnTo>
                <a:lnTo>
                  <a:pt x="12581" y="17926"/>
                </a:lnTo>
                <a:lnTo>
                  <a:pt x="12639" y="17956"/>
                </a:lnTo>
                <a:lnTo>
                  <a:pt x="12684" y="17971"/>
                </a:lnTo>
                <a:lnTo>
                  <a:pt x="12730" y="17971"/>
                </a:lnTo>
                <a:lnTo>
                  <a:pt x="12730" y="17971"/>
                </a:lnTo>
                <a:lnTo>
                  <a:pt x="12719" y="17819"/>
                </a:lnTo>
                <a:lnTo>
                  <a:pt x="12696" y="17697"/>
                </a:lnTo>
                <a:lnTo>
                  <a:pt x="12661" y="17575"/>
                </a:lnTo>
                <a:lnTo>
                  <a:pt x="12616" y="17468"/>
                </a:lnTo>
                <a:lnTo>
                  <a:pt x="12558" y="17392"/>
                </a:lnTo>
                <a:lnTo>
                  <a:pt x="12490" y="17301"/>
                </a:lnTo>
                <a:lnTo>
                  <a:pt x="12329" y="17148"/>
                </a:lnTo>
                <a:lnTo>
                  <a:pt x="12329" y="17148"/>
                </a:lnTo>
                <a:lnTo>
                  <a:pt x="12306" y="17255"/>
                </a:lnTo>
                <a:lnTo>
                  <a:pt x="12306" y="17362"/>
                </a:lnTo>
                <a:lnTo>
                  <a:pt x="12318" y="17468"/>
                </a:lnTo>
                <a:lnTo>
                  <a:pt x="12352" y="17560"/>
                </a:lnTo>
                <a:lnTo>
                  <a:pt x="12375" y="17651"/>
                </a:lnTo>
                <a:lnTo>
                  <a:pt x="12421" y="17727"/>
                </a:lnTo>
                <a:lnTo>
                  <a:pt x="12467" y="17819"/>
                </a:lnTo>
                <a:lnTo>
                  <a:pt x="12524" y="17895"/>
                </a:lnTo>
                <a:close/>
                <a:moveTo>
                  <a:pt x="17635" y="17895"/>
                </a:moveTo>
                <a:lnTo>
                  <a:pt x="17635" y="17895"/>
                </a:lnTo>
                <a:lnTo>
                  <a:pt x="17818" y="17880"/>
                </a:lnTo>
                <a:lnTo>
                  <a:pt x="17978" y="17834"/>
                </a:lnTo>
                <a:lnTo>
                  <a:pt x="18105" y="17788"/>
                </a:lnTo>
                <a:lnTo>
                  <a:pt x="18230" y="17712"/>
                </a:lnTo>
                <a:lnTo>
                  <a:pt x="18311" y="17621"/>
                </a:lnTo>
                <a:lnTo>
                  <a:pt x="18402" y="17499"/>
                </a:lnTo>
                <a:lnTo>
                  <a:pt x="18459" y="17392"/>
                </a:lnTo>
                <a:lnTo>
                  <a:pt x="18517" y="17225"/>
                </a:lnTo>
                <a:lnTo>
                  <a:pt x="18563" y="17072"/>
                </a:lnTo>
                <a:lnTo>
                  <a:pt x="18597" y="16920"/>
                </a:lnTo>
                <a:lnTo>
                  <a:pt x="18620" y="16722"/>
                </a:lnTo>
                <a:lnTo>
                  <a:pt x="18643" y="16539"/>
                </a:lnTo>
                <a:lnTo>
                  <a:pt x="18666" y="16157"/>
                </a:lnTo>
                <a:lnTo>
                  <a:pt x="18712" y="15730"/>
                </a:lnTo>
                <a:lnTo>
                  <a:pt x="18712" y="15730"/>
                </a:lnTo>
                <a:lnTo>
                  <a:pt x="18643" y="15730"/>
                </a:lnTo>
                <a:lnTo>
                  <a:pt x="18586" y="15761"/>
                </a:lnTo>
                <a:lnTo>
                  <a:pt x="18517" y="15807"/>
                </a:lnTo>
                <a:lnTo>
                  <a:pt x="18459" y="15852"/>
                </a:lnTo>
                <a:lnTo>
                  <a:pt x="18414" y="15913"/>
                </a:lnTo>
                <a:lnTo>
                  <a:pt x="18368" y="15990"/>
                </a:lnTo>
                <a:lnTo>
                  <a:pt x="18276" y="16173"/>
                </a:lnTo>
                <a:lnTo>
                  <a:pt x="18207" y="16356"/>
                </a:lnTo>
                <a:lnTo>
                  <a:pt x="18127" y="16539"/>
                </a:lnTo>
                <a:lnTo>
                  <a:pt x="18058" y="16737"/>
                </a:lnTo>
                <a:lnTo>
                  <a:pt x="18013" y="16904"/>
                </a:lnTo>
                <a:lnTo>
                  <a:pt x="18013" y="16904"/>
                </a:lnTo>
                <a:lnTo>
                  <a:pt x="18036" y="16722"/>
                </a:lnTo>
                <a:lnTo>
                  <a:pt x="18058" y="16523"/>
                </a:lnTo>
                <a:lnTo>
                  <a:pt x="18081" y="16310"/>
                </a:lnTo>
                <a:lnTo>
                  <a:pt x="18139" y="16096"/>
                </a:lnTo>
                <a:lnTo>
                  <a:pt x="18196" y="15898"/>
                </a:lnTo>
                <a:lnTo>
                  <a:pt x="18230" y="15791"/>
                </a:lnTo>
                <a:lnTo>
                  <a:pt x="18265" y="15700"/>
                </a:lnTo>
                <a:lnTo>
                  <a:pt x="18311" y="15639"/>
                </a:lnTo>
                <a:lnTo>
                  <a:pt x="18368" y="15563"/>
                </a:lnTo>
                <a:lnTo>
                  <a:pt x="18437" y="15502"/>
                </a:lnTo>
                <a:lnTo>
                  <a:pt x="18494" y="15471"/>
                </a:lnTo>
                <a:lnTo>
                  <a:pt x="18494" y="15471"/>
                </a:lnTo>
                <a:lnTo>
                  <a:pt x="18540" y="15471"/>
                </a:lnTo>
                <a:lnTo>
                  <a:pt x="18597" y="15471"/>
                </a:lnTo>
                <a:lnTo>
                  <a:pt x="18643" y="15441"/>
                </a:lnTo>
                <a:lnTo>
                  <a:pt x="18677" y="15426"/>
                </a:lnTo>
                <a:lnTo>
                  <a:pt x="18723" y="15395"/>
                </a:lnTo>
                <a:lnTo>
                  <a:pt x="18757" y="15365"/>
                </a:lnTo>
                <a:lnTo>
                  <a:pt x="18792" y="15319"/>
                </a:lnTo>
                <a:lnTo>
                  <a:pt x="18815" y="15243"/>
                </a:lnTo>
                <a:lnTo>
                  <a:pt x="18815" y="15243"/>
                </a:lnTo>
                <a:lnTo>
                  <a:pt x="18906" y="15075"/>
                </a:lnTo>
                <a:lnTo>
                  <a:pt x="18975" y="14923"/>
                </a:lnTo>
                <a:lnTo>
                  <a:pt x="19033" y="14801"/>
                </a:lnTo>
                <a:lnTo>
                  <a:pt x="19078" y="14633"/>
                </a:lnTo>
                <a:lnTo>
                  <a:pt x="19090" y="14587"/>
                </a:lnTo>
                <a:lnTo>
                  <a:pt x="19101" y="14511"/>
                </a:lnTo>
                <a:lnTo>
                  <a:pt x="19090" y="14450"/>
                </a:lnTo>
                <a:lnTo>
                  <a:pt x="19090" y="14389"/>
                </a:lnTo>
                <a:lnTo>
                  <a:pt x="19055" y="14359"/>
                </a:lnTo>
                <a:lnTo>
                  <a:pt x="19021" y="14313"/>
                </a:lnTo>
                <a:lnTo>
                  <a:pt x="19021" y="14313"/>
                </a:lnTo>
                <a:lnTo>
                  <a:pt x="18941" y="14374"/>
                </a:lnTo>
                <a:lnTo>
                  <a:pt x="18838" y="14466"/>
                </a:lnTo>
                <a:lnTo>
                  <a:pt x="18643" y="14618"/>
                </a:lnTo>
                <a:lnTo>
                  <a:pt x="18414" y="14740"/>
                </a:lnTo>
                <a:lnTo>
                  <a:pt x="18162" y="14877"/>
                </a:lnTo>
                <a:lnTo>
                  <a:pt x="18162" y="14877"/>
                </a:lnTo>
                <a:lnTo>
                  <a:pt x="18219" y="14801"/>
                </a:lnTo>
                <a:lnTo>
                  <a:pt x="18254" y="14709"/>
                </a:lnTo>
                <a:lnTo>
                  <a:pt x="18254" y="14709"/>
                </a:lnTo>
                <a:lnTo>
                  <a:pt x="18173" y="14572"/>
                </a:lnTo>
                <a:lnTo>
                  <a:pt x="18139" y="14527"/>
                </a:lnTo>
                <a:lnTo>
                  <a:pt x="18093" y="14466"/>
                </a:lnTo>
                <a:lnTo>
                  <a:pt x="18070" y="14450"/>
                </a:lnTo>
                <a:lnTo>
                  <a:pt x="18036" y="14435"/>
                </a:lnTo>
                <a:lnTo>
                  <a:pt x="18013" y="14435"/>
                </a:lnTo>
                <a:lnTo>
                  <a:pt x="17978" y="14466"/>
                </a:lnTo>
                <a:lnTo>
                  <a:pt x="17944" y="14481"/>
                </a:lnTo>
                <a:lnTo>
                  <a:pt x="17921" y="14527"/>
                </a:lnTo>
                <a:lnTo>
                  <a:pt x="17887" y="14587"/>
                </a:lnTo>
                <a:lnTo>
                  <a:pt x="17875" y="14633"/>
                </a:lnTo>
                <a:lnTo>
                  <a:pt x="17829" y="14816"/>
                </a:lnTo>
                <a:lnTo>
                  <a:pt x="17795" y="15060"/>
                </a:lnTo>
                <a:lnTo>
                  <a:pt x="17795" y="15060"/>
                </a:lnTo>
                <a:lnTo>
                  <a:pt x="17807" y="15060"/>
                </a:lnTo>
                <a:lnTo>
                  <a:pt x="17807" y="15060"/>
                </a:lnTo>
                <a:lnTo>
                  <a:pt x="17337" y="15289"/>
                </a:lnTo>
                <a:lnTo>
                  <a:pt x="17119" y="15410"/>
                </a:lnTo>
                <a:lnTo>
                  <a:pt x="16924" y="15548"/>
                </a:lnTo>
                <a:lnTo>
                  <a:pt x="16741" y="15670"/>
                </a:lnTo>
                <a:lnTo>
                  <a:pt x="16661" y="15746"/>
                </a:lnTo>
                <a:lnTo>
                  <a:pt x="16592" y="15822"/>
                </a:lnTo>
                <a:lnTo>
                  <a:pt x="16523" y="15898"/>
                </a:lnTo>
                <a:lnTo>
                  <a:pt x="16477" y="15959"/>
                </a:lnTo>
                <a:lnTo>
                  <a:pt x="16432" y="16051"/>
                </a:lnTo>
                <a:lnTo>
                  <a:pt x="16397" y="16142"/>
                </a:lnTo>
                <a:lnTo>
                  <a:pt x="16397" y="16142"/>
                </a:lnTo>
                <a:lnTo>
                  <a:pt x="16500" y="16157"/>
                </a:lnTo>
                <a:lnTo>
                  <a:pt x="16592" y="16173"/>
                </a:lnTo>
                <a:lnTo>
                  <a:pt x="16706" y="16234"/>
                </a:lnTo>
                <a:lnTo>
                  <a:pt x="16798" y="16295"/>
                </a:lnTo>
                <a:lnTo>
                  <a:pt x="17004" y="16432"/>
                </a:lnTo>
                <a:lnTo>
                  <a:pt x="17199" y="16600"/>
                </a:lnTo>
                <a:lnTo>
                  <a:pt x="17394" y="16752"/>
                </a:lnTo>
                <a:lnTo>
                  <a:pt x="17497" y="16813"/>
                </a:lnTo>
                <a:lnTo>
                  <a:pt x="17589" y="16874"/>
                </a:lnTo>
                <a:lnTo>
                  <a:pt x="17692" y="16920"/>
                </a:lnTo>
                <a:lnTo>
                  <a:pt x="17795" y="16950"/>
                </a:lnTo>
                <a:lnTo>
                  <a:pt x="17875" y="16950"/>
                </a:lnTo>
                <a:lnTo>
                  <a:pt x="17990" y="16950"/>
                </a:lnTo>
                <a:lnTo>
                  <a:pt x="17990" y="16950"/>
                </a:lnTo>
                <a:lnTo>
                  <a:pt x="17875" y="17179"/>
                </a:lnTo>
                <a:lnTo>
                  <a:pt x="17795" y="17407"/>
                </a:lnTo>
                <a:lnTo>
                  <a:pt x="17703" y="17651"/>
                </a:lnTo>
                <a:lnTo>
                  <a:pt x="17635" y="17895"/>
                </a:lnTo>
                <a:close/>
                <a:moveTo>
                  <a:pt x="11653" y="17895"/>
                </a:moveTo>
                <a:lnTo>
                  <a:pt x="11653" y="17895"/>
                </a:lnTo>
                <a:lnTo>
                  <a:pt x="11653" y="16950"/>
                </a:lnTo>
                <a:lnTo>
                  <a:pt x="11653" y="16950"/>
                </a:lnTo>
                <a:lnTo>
                  <a:pt x="11584" y="17179"/>
                </a:lnTo>
                <a:lnTo>
                  <a:pt x="11527" y="17331"/>
                </a:lnTo>
                <a:lnTo>
                  <a:pt x="11504" y="17484"/>
                </a:lnTo>
                <a:lnTo>
                  <a:pt x="11504" y="17560"/>
                </a:lnTo>
                <a:lnTo>
                  <a:pt x="11493" y="17651"/>
                </a:lnTo>
                <a:lnTo>
                  <a:pt x="11493" y="17712"/>
                </a:lnTo>
                <a:lnTo>
                  <a:pt x="11504" y="17758"/>
                </a:lnTo>
                <a:lnTo>
                  <a:pt x="11515" y="17819"/>
                </a:lnTo>
                <a:lnTo>
                  <a:pt x="11550" y="17865"/>
                </a:lnTo>
                <a:lnTo>
                  <a:pt x="11596" y="17895"/>
                </a:lnTo>
                <a:lnTo>
                  <a:pt x="11653" y="17895"/>
                </a:lnTo>
                <a:close/>
                <a:moveTo>
                  <a:pt x="15159" y="17819"/>
                </a:moveTo>
                <a:lnTo>
                  <a:pt x="15159" y="17819"/>
                </a:lnTo>
                <a:lnTo>
                  <a:pt x="15228" y="17758"/>
                </a:lnTo>
                <a:lnTo>
                  <a:pt x="15251" y="17727"/>
                </a:lnTo>
                <a:lnTo>
                  <a:pt x="15262" y="17712"/>
                </a:lnTo>
                <a:lnTo>
                  <a:pt x="15251" y="17712"/>
                </a:lnTo>
                <a:lnTo>
                  <a:pt x="15251" y="17712"/>
                </a:lnTo>
                <a:lnTo>
                  <a:pt x="15228" y="17712"/>
                </a:lnTo>
                <a:lnTo>
                  <a:pt x="15194" y="17727"/>
                </a:lnTo>
                <a:lnTo>
                  <a:pt x="15171" y="17773"/>
                </a:lnTo>
                <a:lnTo>
                  <a:pt x="15159" y="17804"/>
                </a:lnTo>
                <a:lnTo>
                  <a:pt x="15159" y="17819"/>
                </a:lnTo>
                <a:close/>
                <a:moveTo>
                  <a:pt x="5522" y="17209"/>
                </a:moveTo>
                <a:lnTo>
                  <a:pt x="5522" y="17209"/>
                </a:lnTo>
                <a:lnTo>
                  <a:pt x="5511" y="17362"/>
                </a:lnTo>
                <a:lnTo>
                  <a:pt x="5500" y="17468"/>
                </a:lnTo>
                <a:lnTo>
                  <a:pt x="5500" y="17529"/>
                </a:lnTo>
                <a:lnTo>
                  <a:pt x="5511" y="17575"/>
                </a:lnTo>
                <a:lnTo>
                  <a:pt x="5522" y="17636"/>
                </a:lnTo>
                <a:lnTo>
                  <a:pt x="5534" y="17667"/>
                </a:lnTo>
                <a:lnTo>
                  <a:pt x="5580" y="17727"/>
                </a:lnTo>
                <a:lnTo>
                  <a:pt x="5660" y="17773"/>
                </a:lnTo>
                <a:lnTo>
                  <a:pt x="5729" y="17819"/>
                </a:lnTo>
                <a:lnTo>
                  <a:pt x="5843" y="17819"/>
                </a:lnTo>
                <a:lnTo>
                  <a:pt x="5843" y="17819"/>
                </a:lnTo>
                <a:lnTo>
                  <a:pt x="5866" y="17606"/>
                </a:lnTo>
                <a:lnTo>
                  <a:pt x="5866" y="17453"/>
                </a:lnTo>
                <a:lnTo>
                  <a:pt x="5866" y="17301"/>
                </a:lnTo>
                <a:lnTo>
                  <a:pt x="5866" y="17164"/>
                </a:lnTo>
                <a:lnTo>
                  <a:pt x="5843" y="17042"/>
                </a:lnTo>
                <a:lnTo>
                  <a:pt x="5832" y="16996"/>
                </a:lnTo>
                <a:lnTo>
                  <a:pt x="5809" y="16950"/>
                </a:lnTo>
                <a:lnTo>
                  <a:pt x="5786" y="16950"/>
                </a:lnTo>
                <a:lnTo>
                  <a:pt x="5763" y="16935"/>
                </a:lnTo>
                <a:lnTo>
                  <a:pt x="5763" y="16935"/>
                </a:lnTo>
                <a:lnTo>
                  <a:pt x="5717" y="16950"/>
                </a:lnTo>
                <a:lnTo>
                  <a:pt x="5671" y="16996"/>
                </a:lnTo>
                <a:lnTo>
                  <a:pt x="5603" y="17087"/>
                </a:lnTo>
                <a:lnTo>
                  <a:pt x="5522" y="17209"/>
                </a:lnTo>
                <a:close/>
                <a:moveTo>
                  <a:pt x="13303" y="17743"/>
                </a:moveTo>
                <a:lnTo>
                  <a:pt x="13303" y="17743"/>
                </a:lnTo>
                <a:lnTo>
                  <a:pt x="13372" y="17743"/>
                </a:lnTo>
                <a:lnTo>
                  <a:pt x="13441" y="17743"/>
                </a:lnTo>
                <a:lnTo>
                  <a:pt x="13498" y="17727"/>
                </a:lnTo>
                <a:lnTo>
                  <a:pt x="13544" y="17712"/>
                </a:lnTo>
                <a:lnTo>
                  <a:pt x="13589" y="17667"/>
                </a:lnTo>
                <a:lnTo>
                  <a:pt x="13624" y="17621"/>
                </a:lnTo>
                <a:lnTo>
                  <a:pt x="13647" y="17560"/>
                </a:lnTo>
                <a:lnTo>
                  <a:pt x="13658" y="17468"/>
                </a:lnTo>
                <a:lnTo>
                  <a:pt x="13658" y="17468"/>
                </a:lnTo>
                <a:lnTo>
                  <a:pt x="13613" y="17423"/>
                </a:lnTo>
                <a:lnTo>
                  <a:pt x="13544" y="17362"/>
                </a:lnTo>
                <a:lnTo>
                  <a:pt x="13372" y="17240"/>
                </a:lnTo>
                <a:lnTo>
                  <a:pt x="13200" y="17148"/>
                </a:lnTo>
                <a:lnTo>
                  <a:pt x="13051" y="17072"/>
                </a:lnTo>
                <a:lnTo>
                  <a:pt x="13051" y="17072"/>
                </a:lnTo>
                <a:lnTo>
                  <a:pt x="13039" y="17194"/>
                </a:lnTo>
                <a:lnTo>
                  <a:pt x="13051" y="17301"/>
                </a:lnTo>
                <a:lnTo>
                  <a:pt x="13051" y="17392"/>
                </a:lnTo>
                <a:lnTo>
                  <a:pt x="13086" y="17468"/>
                </a:lnTo>
                <a:lnTo>
                  <a:pt x="13131" y="17545"/>
                </a:lnTo>
                <a:lnTo>
                  <a:pt x="13188" y="17621"/>
                </a:lnTo>
                <a:lnTo>
                  <a:pt x="13303" y="17743"/>
                </a:lnTo>
                <a:close/>
                <a:moveTo>
                  <a:pt x="11137" y="17743"/>
                </a:moveTo>
                <a:lnTo>
                  <a:pt x="11137" y="17743"/>
                </a:lnTo>
                <a:lnTo>
                  <a:pt x="11183" y="17667"/>
                </a:lnTo>
                <a:lnTo>
                  <a:pt x="11206" y="17560"/>
                </a:lnTo>
                <a:lnTo>
                  <a:pt x="11217" y="17468"/>
                </a:lnTo>
                <a:lnTo>
                  <a:pt x="11217" y="17392"/>
                </a:lnTo>
                <a:lnTo>
                  <a:pt x="11183" y="17301"/>
                </a:lnTo>
                <a:lnTo>
                  <a:pt x="11149" y="17209"/>
                </a:lnTo>
                <a:lnTo>
                  <a:pt x="11103" y="17133"/>
                </a:lnTo>
                <a:lnTo>
                  <a:pt x="11034" y="17072"/>
                </a:lnTo>
                <a:lnTo>
                  <a:pt x="11034" y="17072"/>
                </a:lnTo>
                <a:lnTo>
                  <a:pt x="10988" y="17179"/>
                </a:lnTo>
                <a:lnTo>
                  <a:pt x="10943" y="17255"/>
                </a:lnTo>
                <a:lnTo>
                  <a:pt x="10931" y="17346"/>
                </a:lnTo>
                <a:lnTo>
                  <a:pt x="10931" y="17438"/>
                </a:lnTo>
                <a:lnTo>
                  <a:pt x="10954" y="17514"/>
                </a:lnTo>
                <a:lnTo>
                  <a:pt x="11011" y="17590"/>
                </a:lnTo>
                <a:lnTo>
                  <a:pt x="11069" y="17682"/>
                </a:lnTo>
                <a:lnTo>
                  <a:pt x="11137" y="17743"/>
                </a:lnTo>
                <a:close/>
                <a:moveTo>
                  <a:pt x="2383" y="17468"/>
                </a:moveTo>
                <a:lnTo>
                  <a:pt x="2383" y="17468"/>
                </a:lnTo>
                <a:lnTo>
                  <a:pt x="2440" y="17514"/>
                </a:lnTo>
                <a:lnTo>
                  <a:pt x="2497" y="17529"/>
                </a:lnTo>
                <a:lnTo>
                  <a:pt x="2566" y="17545"/>
                </a:lnTo>
                <a:lnTo>
                  <a:pt x="2635" y="17560"/>
                </a:lnTo>
                <a:lnTo>
                  <a:pt x="2784" y="17560"/>
                </a:lnTo>
                <a:lnTo>
                  <a:pt x="2944" y="17529"/>
                </a:lnTo>
                <a:lnTo>
                  <a:pt x="3254" y="17468"/>
                </a:lnTo>
                <a:lnTo>
                  <a:pt x="3517" y="17423"/>
                </a:lnTo>
                <a:lnTo>
                  <a:pt x="3517" y="17423"/>
                </a:lnTo>
                <a:lnTo>
                  <a:pt x="3506" y="17255"/>
                </a:lnTo>
                <a:lnTo>
                  <a:pt x="3494" y="17194"/>
                </a:lnTo>
                <a:lnTo>
                  <a:pt x="3483" y="17164"/>
                </a:lnTo>
                <a:lnTo>
                  <a:pt x="3448" y="17118"/>
                </a:lnTo>
                <a:lnTo>
                  <a:pt x="3426" y="17072"/>
                </a:lnTo>
                <a:lnTo>
                  <a:pt x="3311" y="17011"/>
                </a:lnTo>
                <a:lnTo>
                  <a:pt x="3311" y="17011"/>
                </a:lnTo>
                <a:lnTo>
                  <a:pt x="3254" y="17057"/>
                </a:lnTo>
                <a:lnTo>
                  <a:pt x="3208" y="17118"/>
                </a:lnTo>
                <a:lnTo>
                  <a:pt x="3139" y="17148"/>
                </a:lnTo>
                <a:lnTo>
                  <a:pt x="3070" y="17179"/>
                </a:lnTo>
                <a:lnTo>
                  <a:pt x="2921" y="17209"/>
                </a:lnTo>
                <a:lnTo>
                  <a:pt x="2795" y="17255"/>
                </a:lnTo>
                <a:lnTo>
                  <a:pt x="2658" y="17301"/>
                </a:lnTo>
                <a:lnTo>
                  <a:pt x="2555" y="17331"/>
                </a:lnTo>
                <a:lnTo>
                  <a:pt x="2497" y="17362"/>
                </a:lnTo>
                <a:lnTo>
                  <a:pt x="2440" y="17392"/>
                </a:lnTo>
                <a:lnTo>
                  <a:pt x="2417" y="17438"/>
                </a:lnTo>
                <a:lnTo>
                  <a:pt x="2383" y="17468"/>
                </a:lnTo>
                <a:close/>
                <a:moveTo>
                  <a:pt x="12123" y="17560"/>
                </a:moveTo>
                <a:lnTo>
                  <a:pt x="12123" y="17560"/>
                </a:lnTo>
                <a:lnTo>
                  <a:pt x="12157" y="17545"/>
                </a:lnTo>
                <a:lnTo>
                  <a:pt x="12180" y="17514"/>
                </a:lnTo>
                <a:lnTo>
                  <a:pt x="12203" y="17468"/>
                </a:lnTo>
                <a:lnTo>
                  <a:pt x="12214" y="17423"/>
                </a:lnTo>
                <a:lnTo>
                  <a:pt x="12214" y="17362"/>
                </a:lnTo>
                <a:lnTo>
                  <a:pt x="12203" y="17285"/>
                </a:lnTo>
                <a:lnTo>
                  <a:pt x="12180" y="17133"/>
                </a:lnTo>
                <a:lnTo>
                  <a:pt x="12134" y="16950"/>
                </a:lnTo>
                <a:lnTo>
                  <a:pt x="12089" y="16798"/>
                </a:lnTo>
                <a:lnTo>
                  <a:pt x="12020" y="16691"/>
                </a:lnTo>
                <a:lnTo>
                  <a:pt x="11997" y="16630"/>
                </a:lnTo>
                <a:lnTo>
                  <a:pt x="11962" y="16615"/>
                </a:lnTo>
                <a:lnTo>
                  <a:pt x="11962" y="16615"/>
                </a:lnTo>
                <a:lnTo>
                  <a:pt x="11916" y="16737"/>
                </a:lnTo>
                <a:lnTo>
                  <a:pt x="11894" y="16874"/>
                </a:lnTo>
                <a:lnTo>
                  <a:pt x="11882" y="16996"/>
                </a:lnTo>
                <a:lnTo>
                  <a:pt x="11894" y="17133"/>
                </a:lnTo>
                <a:lnTo>
                  <a:pt x="11916" y="17240"/>
                </a:lnTo>
                <a:lnTo>
                  <a:pt x="11962" y="17346"/>
                </a:lnTo>
                <a:lnTo>
                  <a:pt x="12031" y="17453"/>
                </a:lnTo>
                <a:lnTo>
                  <a:pt x="12123" y="17560"/>
                </a:lnTo>
                <a:close/>
                <a:moveTo>
                  <a:pt x="10576" y="17072"/>
                </a:moveTo>
                <a:lnTo>
                  <a:pt x="10576" y="17072"/>
                </a:lnTo>
                <a:lnTo>
                  <a:pt x="10530" y="17560"/>
                </a:lnTo>
                <a:lnTo>
                  <a:pt x="10530" y="17560"/>
                </a:lnTo>
                <a:lnTo>
                  <a:pt x="10599" y="17545"/>
                </a:lnTo>
                <a:lnTo>
                  <a:pt x="10656" y="17529"/>
                </a:lnTo>
                <a:lnTo>
                  <a:pt x="10679" y="17499"/>
                </a:lnTo>
                <a:lnTo>
                  <a:pt x="10690" y="17468"/>
                </a:lnTo>
                <a:lnTo>
                  <a:pt x="10713" y="17438"/>
                </a:lnTo>
                <a:lnTo>
                  <a:pt x="10725" y="17392"/>
                </a:lnTo>
                <a:lnTo>
                  <a:pt x="10759" y="17331"/>
                </a:lnTo>
                <a:lnTo>
                  <a:pt x="10839" y="17285"/>
                </a:lnTo>
                <a:lnTo>
                  <a:pt x="10839" y="17285"/>
                </a:lnTo>
                <a:lnTo>
                  <a:pt x="10805" y="17194"/>
                </a:lnTo>
                <a:lnTo>
                  <a:pt x="10794" y="17164"/>
                </a:lnTo>
                <a:lnTo>
                  <a:pt x="10759" y="17133"/>
                </a:lnTo>
                <a:lnTo>
                  <a:pt x="10736" y="17103"/>
                </a:lnTo>
                <a:lnTo>
                  <a:pt x="10713" y="17087"/>
                </a:lnTo>
                <a:lnTo>
                  <a:pt x="10633" y="17072"/>
                </a:lnTo>
                <a:lnTo>
                  <a:pt x="10633" y="17072"/>
                </a:lnTo>
                <a:lnTo>
                  <a:pt x="10576" y="17072"/>
                </a:lnTo>
                <a:close/>
                <a:moveTo>
                  <a:pt x="10267" y="17560"/>
                </a:moveTo>
                <a:lnTo>
                  <a:pt x="10267" y="17560"/>
                </a:lnTo>
                <a:lnTo>
                  <a:pt x="10358" y="17560"/>
                </a:lnTo>
                <a:lnTo>
                  <a:pt x="10358" y="17560"/>
                </a:lnTo>
                <a:lnTo>
                  <a:pt x="10358" y="17011"/>
                </a:lnTo>
                <a:lnTo>
                  <a:pt x="10358" y="17011"/>
                </a:lnTo>
                <a:lnTo>
                  <a:pt x="10267" y="17560"/>
                </a:lnTo>
                <a:close/>
                <a:moveTo>
                  <a:pt x="5213" y="17468"/>
                </a:moveTo>
                <a:lnTo>
                  <a:pt x="5213" y="17468"/>
                </a:lnTo>
                <a:lnTo>
                  <a:pt x="5224" y="17316"/>
                </a:lnTo>
                <a:lnTo>
                  <a:pt x="5248" y="17194"/>
                </a:lnTo>
                <a:lnTo>
                  <a:pt x="5282" y="17072"/>
                </a:lnTo>
                <a:lnTo>
                  <a:pt x="5328" y="16965"/>
                </a:lnTo>
                <a:lnTo>
                  <a:pt x="5385" y="16889"/>
                </a:lnTo>
                <a:lnTo>
                  <a:pt x="5465" y="16828"/>
                </a:lnTo>
                <a:lnTo>
                  <a:pt x="5557" y="16783"/>
                </a:lnTo>
                <a:lnTo>
                  <a:pt x="5683" y="16737"/>
                </a:lnTo>
                <a:lnTo>
                  <a:pt x="5683" y="16737"/>
                </a:lnTo>
                <a:lnTo>
                  <a:pt x="5637" y="16691"/>
                </a:lnTo>
                <a:lnTo>
                  <a:pt x="5580" y="16630"/>
                </a:lnTo>
                <a:lnTo>
                  <a:pt x="5522" y="16600"/>
                </a:lnTo>
                <a:lnTo>
                  <a:pt x="5488" y="16554"/>
                </a:lnTo>
                <a:lnTo>
                  <a:pt x="5373" y="16523"/>
                </a:lnTo>
                <a:lnTo>
                  <a:pt x="5293" y="16508"/>
                </a:lnTo>
                <a:lnTo>
                  <a:pt x="5293" y="16508"/>
                </a:lnTo>
                <a:lnTo>
                  <a:pt x="5213" y="16508"/>
                </a:lnTo>
                <a:lnTo>
                  <a:pt x="5156" y="16523"/>
                </a:lnTo>
                <a:lnTo>
                  <a:pt x="5110" y="16554"/>
                </a:lnTo>
                <a:lnTo>
                  <a:pt x="5064" y="16600"/>
                </a:lnTo>
                <a:lnTo>
                  <a:pt x="5007" y="16645"/>
                </a:lnTo>
                <a:lnTo>
                  <a:pt x="4972" y="16691"/>
                </a:lnTo>
                <a:lnTo>
                  <a:pt x="4950" y="16767"/>
                </a:lnTo>
                <a:lnTo>
                  <a:pt x="4938" y="16828"/>
                </a:lnTo>
                <a:lnTo>
                  <a:pt x="4938" y="16904"/>
                </a:lnTo>
                <a:lnTo>
                  <a:pt x="4938" y="16981"/>
                </a:lnTo>
                <a:lnTo>
                  <a:pt x="4950" y="17057"/>
                </a:lnTo>
                <a:lnTo>
                  <a:pt x="4961" y="17148"/>
                </a:lnTo>
                <a:lnTo>
                  <a:pt x="5007" y="17225"/>
                </a:lnTo>
                <a:lnTo>
                  <a:pt x="5064" y="17316"/>
                </a:lnTo>
                <a:lnTo>
                  <a:pt x="5144" y="17407"/>
                </a:lnTo>
                <a:lnTo>
                  <a:pt x="5213" y="17468"/>
                </a:lnTo>
                <a:close/>
                <a:moveTo>
                  <a:pt x="10060" y="17423"/>
                </a:moveTo>
                <a:lnTo>
                  <a:pt x="10060" y="17423"/>
                </a:lnTo>
                <a:lnTo>
                  <a:pt x="10060" y="17316"/>
                </a:lnTo>
                <a:lnTo>
                  <a:pt x="10049" y="17225"/>
                </a:lnTo>
                <a:lnTo>
                  <a:pt x="10014" y="17148"/>
                </a:lnTo>
                <a:lnTo>
                  <a:pt x="10003" y="17057"/>
                </a:lnTo>
                <a:lnTo>
                  <a:pt x="9969" y="16981"/>
                </a:lnTo>
                <a:lnTo>
                  <a:pt x="9923" y="16935"/>
                </a:lnTo>
                <a:lnTo>
                  <a:pt x="9865" y="16874"/>
                </a:lnTo>
                <a:lnTo>
                  <a:pt x="9797" y="16798"/>
                </a:lnTo>
                <a:lnTo>
                  <a:pt x="9797" y="16798"/>
                </a:lnTo>
                <a:lnTo>
                  <a:pt x="9774" y="16950"/>
                </a:lnTo>
                <a:lnTo>
                  <a:pt x="9751" y="17057"/>
                </a:lnTo>
                <a:lnTo>
                  <a:pt x="9751" y="17164"/>
                </a:lnTo>
                <a:lnTo>
                  <a:pt x="9751" y="17194"/>
                </a:lnTo>
                <a:lnTo>
                  <a:pt x="9774" y="17225"/>
                </a:lnTo>
                <a:lnTo>
                  <a:pt x="9785" y="17270"/>
                </a:lnTo>
                <a:lnTo>
                  <a:pt x="9797" y="17301"/>
                </a:lnTo>
                <a:lnTo>
                  <a:pt x="9865" y="17346"/>
                </a:lnTo>
                <a:lnTo>
                  <a:pt x="9957" y="17392"/>
                </a:lnTo>
                <a:lnTo>
                  <a:pt x="10060" y="17423"/>
                </a:lnTo>
                <a:close/>
                <a:moveTo>
                  <a:pt x="14438" y="17209"/>
                </a:moveTo>
                <a:lnTo>
                  <a:pt x="14438" y="17209"/>
                </a:lnTo>
                <a:lnTo>
                  <a:pt x="14082" y="16950"/>
                </a:lnTo>
                <a:lnTo>
                  <a:pt x="14082" y="16950"/>
                </a:lnTo>
                <a:lnTo>
                  <a:pt x="14014" y="17087"/>
                </a:lnTo>
                <a:lnTo>
                  <a:pt x="13979" y="17194"/>
                </a:lnTo>
                <a:lnTo>
                  <a:pt x="13979" y="17240"/>
                </a:lnTo>
                <a:lnTo>
                  <a:pt x="13979" y="17285"/>
                </a:lnTo>
                <a:lnTo>
                  <a:pt x="13991" y="17301"/>
                </a:lnTo>
                <a:lnTo>
                  <a:pt x="14014" y="17331"/>
                </a:lnTo>
                <a:lnTo>
                  <a:pt x="14025" y="17346"/>
                </a:lnTo>
                <a:lnTo>
                  <a:pt x="14071" y="17346"/>
                </a:lnTo>
                <a:lnTo>
                  <a:pt x="14163" y="17331"/>
                </a:lnTo>
                <a:lnTo>
                  <a:pt x="14289" y="17301"/>
                </a:lnTo>
                <a:lnTo>
                  <a:pt x="14438" y="17209"/>
                </a:lnTo>
                <a:close/>
                <a:moveTo>
                  <a:pt x="12375" y="16950"/>
                </a:moveTo>
                <a:lnTo>
                  <a:pt x="12375" y="16950"/>
                </a:lnTo>
                <a:lnTo>
                  <a:pt x="12845" y="17285"/>
                </a:lnTo>
                <a:lnTo>
                  <a:pt x="12845" y="17285"/>
                </a:lnTo>
                <a:lnTo>
                  <a:pt x="12845" y="17164"/>
                </a:lnTo>
                <a:lnTo>
                  <a:pt x="12833" y="17026"/>
                </a:lnTo>
                <a:lnTo>
                  <a:pt x="12810" y="16904"/>
                </a:lnTo>
                <a:lnTo>
                  <a:pt x="12788" y="16783"/>
                </a:lnTo>
                <a:lnTo>
                  <a:pt x="12742" y="16676"/>
                </a:lnTo>
                <a:lnTo>
                  <a:pt x="12684" y="16569"/>
                </a:lnTo>
                <a:lnTo>
                  <a:pt x="12627" y="16478"/>
                </a:lnTo>
                <a:lnTo>
                  <a:pt x="12524" y="16417"/>
                </a:lnTo>
                <a:lnTo>
                  <a:pt x="12524" y="16417"/>
                </a:lnTo>
                <a:lnTo>
                  <a:pt x="12375" y="16950"/>
                </a:lnTo>
                <a:close/>
                <a:moveTo>
                  <a:pt x="13727" y="17209"/>
                </a:moveTo>
                <a:lnTo>
                  <a:pt x="13727" y="17209"/>
                </a:lnTo>
                <a:lnTo>
                  <a:pt x="13716" y="17133"/>
                </a:lnTo>
                <a:lnTo>
                  <a:pt x="13727" y="17026"/>
                </a:lnTo>
                <a:lnTo>
                  <a:pt x="13773" y="16950"/>
                </a:lnTo>
                <a:lnTo>
                  <a:pt x="13819" y="16874"/>
                </a:lnTo>
                <a:lnTo>
                  <a:pt x="13819" y="16874"/>
                </a:lnTo>
                <a:lnTo>
                  <a:pt x="13624" y="16798"/>
                </a:lnTo>
                <a:lnTo>
                  <a:pt x="13624" y="16798"/>
                </a:lnTo>
                <a:lnTo>
                  <a:pt x="13624" y="16935"/>
                </a:lnTo>
                <a:lnTo>
                  <a:pt x="13624" y="17026"/>
                </a:lnTo>
                <a:lnTo>
                  <a:pt x="13658" y="17133"/>
                </a:lnTo>
                <a:lnTo>
                  <a:pt x="13727" y="17209"/>
                </a:lnTo>
                <a:close/>
                <a:moveTo>
                  <a:pt x="11298" y="17148"/>
                </a:moveTo>
                <a:lnTo>
                  <a:pt x="11298" y="17148"/>
                </a:lnTo>
                <a:lnTo>
                  <a:pt x="11332" y="17133"/>
                </a:lnTo>
                <a:lnTo>
                  <a:pt x="11366" y="17133"/>
                </a:lnTo>
                <a:lnTo>
                  <a:pt x="11389" y="17103"/>
                </a:lnTo>
                <a:lnTo>
                  <a:pt x="11413" y="17057"/>
                </a:lnTo>
                <a:lnTo>
                  <a:pt x="11435" y="17026"/>
                </a:lnTo>
                <a:lnTo>
                  <a:pt x="11435" y="16965"/>
                </a:lnTo>
                <a:lnTo>
                  <a:pt x="11447" y="16874"/>
                </a:lnTo>
                <a:lnTo>
                  <a:pt x="11435" y="16752"/>
                </a:lnTo>
                <a:lnTo>
                  <a:pt x="11413" y="16645"/>
                </a:lnTo>
                <a:lnTo>
                  <a:pt x="11378" y="16539"/>
                </a:lnTo>
                <a:lnTo>
                  <a:pt x="11344" y="16462"/>
                </a:lnTo>
                <a:lnTo>
                  <a:pt x="11344" y="16462"/>
                </a:lnTo>
                <a:lnTo>
                  <a:pt x="11309" y="16554"/>
                </a:lnTo>
                <a:lnTo>
                  <a:pt x="11298" y="16630"/>
                </a:lnTo>
                <a:lnTo>
                  <a:pt x="11275" y="16706"/>
                </a:lnTo>
                <a:lnTo>
                  <a:pt x="11264" y="16798"/>
                </a:lnTo>
                <a:lnTo>
                  <a:pt x="11264" y="16889"/>
                </a:lnTo>
                <a:lnTo>
                  <a:pt x="11264" y="16965"/>
                </a:lnTo>
                <a:lnTo>
                  <a:pt x="11286" y="17057"/>
                </a:lnTo>
                <a:lnTo>
                  <a:pt x="11298" y="17148"/>
                </a:lnTo>
                <a:close/>
                <a:moveTo>
                  <a:pt x="13452" y="17011"/>
                </a:moveTo>
                <a:lnTo>
                  <a:pt x="13452" y="17011"/>
                </a:lnTo>
                <a:lnTo>
                  <a:pt x="13395" y="16798"/>
                </a:lnTo>
                <a:lnTo>
                  <a:pt x="13303" y="16615"/>
                </a:lnTo>
                <a:lnTo>
                  <a:pt x="13223" y="16432"/>
                </a:lnTo>
                <a:lnTo>
                  <a:pt x="13097" y="16264"/>
                </a:lnTo>
                <a:lnTo>
                  <a:pt x="13097" y="16264"/>
                </a:lnTo>
                <a:lnTo>
                  <a:pt x="13086" y="16371"/>
                </a:lnTo>
                <a:lnTo>
                  <a:pt x="13086" y="16447"/>
                </a:lnTo>
                <a:lnTo>
                  <a:pt x="13086" y="16539"/>
                </a:lnTo>
                <a:lnTo>
                  <a:pt x="13108" y="16615"/>
                </a:lnTo>
                <a:lnTo>
                  <a:pt x="13143" y="16691"/>
                </a:lnTo>
                <a:lnTo>
                  <a:pt x="13166" y="16752"/>
                </a:lnTo>
                <a:lnTo>
                  <a:pt x="13211" y="16798"/>
                </a:lnTo>
                <a:lnTo>
                  <a:pt x="13246" y="16859"/>
                </a:lnTo>
                <a:lnTo>
                  <a:pt x="13315" y="16935"/>
                </a:lnTo>
                <a:lnTo>
                  <a:pt x="13395" y="16981"/>
                </a:lnTo>
                <a:lnTo>
                  <a:pt x="13441" y="17011"/>
                </a:lnTo>
                <a:lnTo>
                  <a:pt x="13452" y="17011"/>
                </a:lnTo>
                <a:close/>
                <a:moveTo>
                  <a:pt x="10152" y="17011"/>
                </a:moveTo>
                <a:lnTo>
                  <a:pt x="10152" y="17011"/>
                </a:lnTo>
                <a:lnTo>
                  <a:pt x="10221" y="16920"/>
                </a:lnTo>
                <a:lnTo>
                  <a:pt x="10289" y="16813"/>
                </a:lnTo>
                <a:lnTo>
                  <a:pt x="10335" y="16691"/>
                </a:lnTo>
                <a:lnTo>
                  <a:pt x="10358" y="16600"/>
                </a:lnTo>
                <a:lnTo>
                  <a:pt x="10358" y="16539"/>
                </a:lnTo>
                <a:lnTo>
                  <a:pt x="10358" y="16493"/>
                </a:lnTo>
                <a:lnTo>
                  <a:pt x="10347" y="16432"/>
                </a:lnTo>
                <a:lnTo>
                  <a:pt x="10335" y="16417"/>
                </a:lnTo>
                <a:lnTo>
                  <a:pt x="10301" y="16386"/>
                </a:lnTo>
                <a:lnTo>
                  <a:pt x="10278" y="16356"/>
                </a:lnTo>
                <a:lnTo>
                  <a:pt x="10221" y="16356"/>
                </a:lnTo>
                <a:lnTo>
                  <a:pt x="10152" y="16340"/>
                </a:lnTo>
                <a:lnTo>
                  <a:pt x="10152" y="16340"/>
                </a:lnTo>
                <a:lnTo>
                  <a:pt x="10140" y="16432"/>
                </a:lnTo>
                <a:lnTo>
                  <a:pt x="10118" y="16508"/>
                </a:lnTo>
                <a:lnTo>
                  <a:pt x="10095" y="16600"/>
                </a:lnTo>
                <a:lnTo>
                  <a:pt x="10095" y="16676"/>
                </a:lnTo>
                <a:lnTo>
                  <a:pt x="10095" y="16752"/>
                </a:lnTo>
                <a:lnTo>
                  <a:pt x="10118" y="16844"/>
                </a:lnTo>
                <a:lnTo>
                  <a:pt x="10140" y="16935"/>
                </a:lnTo>
                <a:lnTo>
                  <a:pt x="10152" y="17011"/>
                </a:lnTo>
                <a:close/>
                <a:moveTo>
                  <a:pt x="9545" y="16874"/>
                </a:moveTo>
                <a:lnTo>
                  <a:pt x="9545" y="16874"/>
                </a:lnTo>
                <a:lnTo>
                  <a:pt x="9579" y="16783"/>
                </a:lnTo>
                <a:lnTo>
                  <a:pt x="9636" y="16691"/>
                </a:lnTo>
                <a:lnTo>
                  <a:pt x="9659" y="16615"/>
                </a:lnTo>
                <a:lnTo>
                  <a:pt x="9682" y="16523"/>
                </a:lnTo>
                <a:lnTo>
                  <a:pt x="9705" y="16432"/>
                </a:lnTo>
                <a:lnTo>
                  <a:pt x="9716" y="16340"/>
                </a:lnTo>
                <a:lnTo>
                  <a:pt x="9716" y="16234"/>
                </a:lnTo>
                <a:lnTo>
                  <a:pt x="9705" y="16142"/>
                </a:lnTo>
                <a:lnTo>
                  <a:pt x="9705" y="16142"/>
                </a:lnTo>
                <a:lnTo>
                  <a:pt x="9648" y="16157"/>
                </a:lnTo>
                <a:lnTo>
                  <a:pt x="9579" y="16173"/>
                </a:lnTo>
                <a:lnTo>
                  <a:pt x="9556" y="16234"/>
                </a:lnTo>
                <a:lnTo>
                  <a:pt x="9510" y="16310"/>
                </a:lnTo>
                <a:lnTo>
                  <a:pt x="9487" y="16401"/>
                </a:lnTo>
                <a:lnTo>
                  <a:pt x="9453" y="16493"/>
                </a:lnTo>
                <a:lnTo>
                  <a:pt x="9430" y="16600"/>
                </a:lnTo>
                <a:lnTo>
                  <a:pt x="9430" y="16691"/>
                </a:lnTo>
                <a:lnTo>
                  <a:pt x="9430" y="16767"/>
                </a:lnTo>
                <a:lnTo>
                  <a:pt x="9430" y="16859"/>
                </a:lnTo>
                <a:lnTo>
                  <a:pt x="9430" y="16920"/>
                </a:lnTo>
                <a:lnTo>
                  <a:pt x="9442" y="16950"/>
                </a:lnTo>
                <a:lnTo>
                  <a:pt x="9464" y="16981"/>
                </a:lnTo>
                <a:lnTo>
                  <a:pt x="9487" y="16965"/>
                </a:lnTo>
                <a:lnTo>
                  <a:pt x="9510" y="16950"/>
                </a:lnTo>
                <a:lnTo>
                  <a:pt x="9545" y="16874"/>
                </a:lnTo>
                <a:close/>
                <a:moveTo>
                  <a:pt x="10736" y="16950"/>
                </a:moveTo>
                <a:lnTo>
                  <a:pt x="10736" y="16950"/>
                </a:lnTo>
                <a:lnTo>
                  <a:pt x="10771" y="16950"/>
                </a:lnTo>
                <a:lnTo>
                  <a:pt x="10805" y="16965"/>
                </a:lnTo>
                <a:lnTo>
                  <a:pt x="10839" y="16965"/>
                </a:lnTo>
                <a:lnTo>
                  <a:pt x="10862" y="16950"/>
                </a:lnTo>
                <a:lnTo>
                  <a:pt x="10874" y="16950"/>
                </a:lnTo>
                <a:lnTo>
                  <a:pt x="10885" y="16920"/>
                </a:lnTo>
                <a:lnTo>
                  <a:pt x="10908" y="16828"/>
                </a:lnTo>
                <a:lnTo>
                  <a:pt x="10897" y="16722"/>
                </a:lnTo>
                <a:lnTo>
                  <a:pt x="10885" y="16630"/>
                </a:lnTo>
                <a:lnTo>
                  <a:pt x="10862" y="16539"/>
                </a:lnTo>
                <a:lnTo>
                  <a:pt x="10839" y="16462"/>
                </a:lnTo>
                <a:lnTo>
                  <a:pt x="10839" y="16462"/>
                </a:lnTo>
                <a:lnTo>
                  <a:pt x="10736" y="16950"/>
                </a:lnTo>
                <a:close/>
                <a:moveTo>
                  <a:pt x="14953" y="16874"/>
                </a:moveTo>
                <a:lnTo>
                  <a:pt x="14953" y="16874"/>
                </a:lnTo>
                <a:lnTo>
                  <a:pt x="14942" y="16844"/>
                </a:lnTo>
                <a:lnTo>
                  <a:pt x="14919" y="16798"/>
                </a:lnTo>
                <a:lnTo>
                  <a:pt x="14861" y="16737"/>
                </a:lnTo>
                <a:lnTo>
                  <a:pt x="14781" y="16691"/>
                </a:lnTo>
                <a:lnTo>
                  <a:pt x="14712" y="16661"/>
                </a:lnTo>
                <a:lnTo>
                  <a:pt x="14541" y="16600"/>
                </a:lnTo>
                <a:lnTo>
                  <a:pt x="14392" y="16539"/>
                </a:lnTo>
                <a:lnTo>
                  <a:pt x="14392" y="16539"/>
                </a:lnTo>
                <a:lnTo>
                  <a:pt x="14415" y="16706"/>
                </a:lnTo>
                <a:lnTo>
                  <a:pt x="14449" y="16844"/>
                </a:lnTo>
                <a:lnTo>
                  <a:pt x="14472" y="16889"/>
                </a:lnTo>
                <a:lnTo>
                  <a:pt x="14506" y="16920"/>
                </a:lnTo>
                <a:lnTo>
                  <a:pt x="14529" y="16950"/>
                </a:lnTo>
                <a:lnTo>
                  <a:pt x="14563" y="16950"/>
                </a:lnTo>
                <a:lnTo>
                  <a:pt x="14598" y="16965"/>
                </a:lnTo>
                <a:lnTo>
                  <a:pt x="14632" y="16965"/>
                </a:lnTo>
                <a:lnTo>
                  <a:pt x="14724" y="16950"/>
                </a:lnTo>
                <a:lnTo>
                  <a:pt x="14827" y="16935"/>
                </a:lnTo>
                <a:lnTo>
                  <a:pt x="14953" y="16874"/>
                </a:lnTo>
                <a:close/>
                <a:moveTo>
                  <a:pt x="2383" y="16798"/>
                </a:moveTo>
                <a:lnTo>
                  <a:pt x="2383" y="16798"/>
                </a:lnTo>
                <a:lnTo>
                  <a:pt x="2532" y="16661"/>
                </a:lnTo>
                <a:lnTo>
                  <a:pt x="2692" y="16523"/>
                </a:lnTo>
                <a:lnTo>
                  <a:pt x="2853" y="16432"/>
                </a:lnTo>
                <a:lnTo>
                  <a:pt x="3013" y="16356"/>
                </a:lnTo>
                <a:lnTo>
                  <a:pt x="3185" y="16264"/>
                </a:lnTo>
                <a:lnTo>
                  <a:pt x="3357" y="16234"/>
                </a:lnTo>
                <a:lnTo>
                  <a:pt x="3540" y="16203"/>
                </a:lnTo>
                <a:lnTo>
                  <a:pt x="3724" y="16188"/>
                </a:lnTo>
                <a:lnTo>
                  <a:pt x="3724" y="16188"/>
                </a:lnTo>
                <a:lnTo>
                  <a:pt x="3712" y="16173"/>
                </a:lnTo>
                <a:lnTo>
                  <a:pt x="3689" y="16142"/>
                </a:lnTo>
                <a:lnTo>
                  <a:pt x="3620" y="16081"/>
                </a:lnTo>
                <a:lnTo>
                  <a:pt x="3517" y="16005"/>
                </a:lnTo>
                <a:lnTo>
                  <a:pt x="3403" y="15913"/>
                </a:lnTo>
                <a:lnTo>
                  <a:pt x="3070" y="15761"/>
                </a:lnTo>
                <a:lnTo>
                  <a:pt x="2715" y="15593"/>
                </a:lnTo>
                <a:lnTo>
                  <a:pt x="2337" y="15441"/>
                </a:lnTo>
                <a:lnTo>
                  <a:pt x="1982" y="15334"/>
                </a:lnTo>
                <a:lnTo>
                  <a:pt x="1672" y="15228"/>
                </a:lnTo>
                <a:lnTo>
                  <a:pt x="1558" y="15197"/>
                </a:lnTo>
                <a:lnTo>
                  <a:pt x="1466" y="15182"/>
                </a:lnTo>
                <a:lnTo>
                  <a:pt x="1466" y="15182"/>
                </a:lnTo>
                <a:lnTo>
                  <a:pt x="1489" y="15502"/>
                </a:lnTo>
                <a:lnTo>
                  <a:pt x="1500" y="15654"/>
                </a:lnTo>
                <a:lnTo>
                  <a:pt x="1535" y="15791"/>
                </a:lnTo>
                <a:lnTo>
                  <a:pt x="1569" y="15913"/>
                </a:lnTo>
                <a:lnTo>
                  <a:pt x="1604" y="16020"/>
                </a:lnTo>
                <a:lnTo>
                  <a:pt x="1649" y="16142"/>
                </a:lnTo>
                <a:lnTo>
                  <a:pt x="1695" y="16234"/>
                </a:lnTo>
                <a:lnTo>
                  <a:pt x="1753" y="16325"/>
                </a:lnTo>
                <a:lnTo>
                  <a:pt x="1821" y="16417"/>
                </a:lnTo>
                <a:lnTo>
                  <a:pt x="1890" y="16493"/>
                </a:lnTo>
                <a:lnTo>
                  <a:pt x="1970" y="16569"/>
                </a:lnTo>
                <a:lnTo>
                  <a:pt x="2062" y="16630"/>
                </a:lnTo>
                <a:lnTo>
                  <a:pt x="2154" y="16691"/>
                </a:lnTo>
                <a:lnTo>
                  <a:pt x="2268" y="16752"/>
                </a:lnTo>
                <a:lnTo>
                  <a:pt x="2383" y="16798"/>
                </a:lnTo>
                <a:close/>
                <a:moveTo>
                  <a:pt x="14289" y="16737"/>
                </a:moveTo>
                <a:lnTo>
                  <a:pt x="14289" y="16737"/>
                </a:lnTo>
                <a:lnTo>
                  <a:pt x="14220" y="16462"/>
                </a:lnTo>
                <a:lnTo>
                  <a:pt x="14220" y="16462"/>
                </a:lnTo>
                <a:lnTo>
                  <a:pt x="13933" y="16340"/>
                </a:lnTo>
                <a:lnTo>
                  <a:pt x="13933" y="16340"/>
                </a:lnTo>
                <a:lnTo>
                  <a:pt x="13910" y="16462"/>
                </a:lnTo>
                <a:lnTo>
                  <a:pt x="13922" y="16600"/>
                </a:lnTo>
                <a:lnTo>
                  <a:pt x="13945" y="16691"/>
                </a:lnTo>
                <a:lnTo>
                  <a:pt x="13956" y="16706"/>
                </a:lnTo>
                <a:lnTo>
                  <a:pt x="13979" y="16737"/>
                </a:lnTo>
                <a:lnTo>
                  <a:pt x="14002" y="16767"/>
                </a:lnTo>
                <a:lnTo>
                  <a:pt x="14025" y="16783"/>
                </a:lnTo>
                <a:lnTo>
                  <a:pt x="14094" y="16783"/>
                </a:lnTo>
                <a:lnTo>
                  <a:pt x="14185" y="16783"/>
                </a:lnTo>
                <a:lnTo>
                  <a:pt x="14289" y="16737"/>
                </a:lnTo>
                <a:close/>
                <a:moveTo>
                  <a:pt x="15217" y="16539"/>
                </a:moveTo>
                <a:lnTo>
                  <a:pt x="15217" y="16539"/>
                </a:lnTo>
                <a:lnTo>
                  <a:pt x="14953" y="16539"/>
                </a:lnTo>
                <a:lnTo>
                  <a:pt x="14953" y="16539"/>
                </a:lnTo>
                <a:lnTo>
                  <a:pt x="14976" y="16630"/>
                </a:lnTo>
                <a:lnTo>
                  <a:pt x="15010" y="16691"/>
                </a:lnTo>
                <a:lnTo>
                  <a:pt x="15033" y="16722"/>
                </a:lnTo>
                <a:lnTo>
                  <a:pt x="15068" y="16737"/>
                </a:lnTo>
                <a:lnTo>
                  <a:pt x="15102" y="16722"/>
                </a:lnTo>
                <a:lnTo>
                  <a:pt x="15148" y="16691"/>
                </a:lnTo>
                <a:lnTo>
                  <a:pt x="15171" y="16630"/>
                </a:lnTo>
                <a:lnTo>
                  <a:pt x="15217" y="16539"/>
                </a:lnTo>
                <a:close/>
                <a:moveTo>
                  <a:pt x="13773" y="16676"/>
                </a:moveTo>
                <a:lnTo>
                  <a:pt x="13773" y="16676"/>
                </a:lnTo>
                <a:lnTo>
                  <a:pt x="13842" y="16676"/>
                </a:lnTo>
                <a:lnTo>
                  <a:pt x="13865" y="16661"/>
                </a:lnTo>
                <a:lnTo>
                  <a:pt x="13876" y="16645"/>
                </a:lnTo>
                <a:lnTo>
                  <a:pt x="13899" y="16615"/>
                </a:lnTo>
                <a:lnTo>
                  <a:pt x="13910" y="16600"/>
                </a:lnTo>
                <a:lnTo>
                  <a:pt x="13910" y="16554"/>
                </a:lnTo>
                <a:lnTo>
                  <a:pt x="13910" y="16523"/>
                </a:lnTo>
                <a:lnTo>
                  <a:pt x="13876" y="16432"/>
                </a:lnTo>
                <a:lnTo>
                  <a:pt x="13830" y="16310"/>
                </a:lnTo>
                <a:lnTo>
                  <a:pt x="13762" y="16173"/>
                </a:lnTo>
                <a:lnTo>
                  <a:pt x="13658" y="16005"/>
                </a:lnTo>
                <a:lnTo>
                  <a:pt x="13658" y="16005"/>
                </a:lnTo>
                <a:lnTo>
                  <a:pt x="13647" y="16096"/>
                </a:lnTo>
                <a:lnTo>
                  <a:pt x="13647" y="16173"/>
                </a:lnTo>
                <a:lnTo>
                  <a:pt x="13647" y="16264"/>
                </a:lnTo>
                <a:lnTo>
                  <a:pt x="13647" y="16356"/>
                </a:lnTo>
                <a:lnTo>
                  <a:pt x="13670" y="16432"/>
                </a:lnTo>
                <a:lnTo>
                  <a:pt x="13704" y="16523"/>
                </a:lnTo>
                <a:lnTo>
                  <a:pt x="13727" y="16600"/>
                </a:lnTo>
                <a:lnTo>
                  <a:pt x="13773" y="16676"/>
                </a:lnTo>
                <a:close/>
                <a:moveTo>
                  <a:pt x="12226" y="16615"/>
                </a:moveTo>
                <a:lnTo>
                  <a:pt x="12226" y="16615"/>
                </a:lnTo>
                <a:lnTo>
                  <a:pt x="12249" y="16523"/>
                </a:lnTo>
                <a:lnTo>
                  <a:pt x="12283" y="16447"/>
                </a:lnTo>
                <a:lnTo>
                  <a:pt x="12329" y="16401"/>
                </a:lnTo>
                <a:lnTo>
                  <a:pt x="12375" y="16340"/>
                </a:lnTo>
                <a:lnTo>
                  <a:pt x="12375" y="16340"/>
                </a:lnTo>
                <a:lnTo>
                  <a:pt x="12306" y="16173"/>
                </a:lnTo>
                <a:lnTo>
                  <a:pt x="12283" y="16157"/>
                </a:lnTo>
                <a:lnTo>
                  <a:pt x="12272" y="16142"/>
                </a:lnTo>
                <a:lnTo>
                  <a:pt x="12272" y="16142"/>
                </a:lnTo>
                <a:lnTo>
                  <a:pt x="12260" y="16157"/>
                </a:lnTo>
                <a:lnTo>
                  <a:pt x="12249" y="16173"/>
                </a:lnTo>
                <a:lnTo>
                  <a:pt x="12226" y="16264"/>
                </a:lnTo>
                <a:lnTo>
                  <a:pt x="12226" y="16417"/>
                </a:lnTo>
                <a:lnTo>
                  <a:pt x="12226" y="16615"/>
                </a:lnTo>
                <a:close/>
                <a:moveTo>
                  <a:pt x="11653" y="16615"/>
                </a:moveTo>
                <a:lnTo>
                  <a:pt x="11653" y="16615"/>
                </a:lnTo>
                <a:lnTo>
                  <a:pt x="11779" y="16493"/>
                </a:lnTo>
                <a:lnTo>
                  <a:pt x="11894" y="16371"/>
                </a:lnTo>
                <a:lnTo>
                  <a:pt x="11985" y="16218"/>
                </a:lnTo>
                <a:lnTo>
                  <a:pt x="12077" y="16066"/>
                </a:lnTo>
                <a:lnTo>
                  <a:pt x="12077" y="16066"/>
                </a:lnTo>
                <a:lnTo>
                  <a:pt x="11974" y="16035"/>
                </a:lnTo>
                <a:lnTo>
                  <a:pt x="11894" y="16020"/>
                </a:lnTo>
                <a:lnTo>
                  <a:pt x="11894" y="16020"/>
                </a:lnTo>
                <a:lnTo>
                  <a:pt x="11825" y="16035"/>
                </a:lnTo>
                <a:lnTo>
                  <a:pt x="11768" y="16066"/>
                </a:lnTo>
                <a:lnTo>
                  <a:pt x="11722" y="16112"/>
                </a:lnTo>
                <a:lnTo>
                  <a:pt x="11699" y="16173"/>
                </a:lnTo>
                <a:lnTo>
                  <a:pt x="11676" y="16264"/>
                </a:lnTo>
                <a:lnTo>
                  <a:pt x="11664" y="16356"/>
                </a:lnTo>
                <a:lnTo>
                  <a:pt x="11653" y="16615"/>
                </a:lnTo>
                <a:close/>
                <a:moveTo>
                  <a:pt x="1351" y="16615"/>
                </a:moveTo>
                <a:lnTo>
                  <a:pt x="1351" y="16615"/>
                </a:lnTo>
                <a:lnTo>
                  <a:pt x="1569" y="16462"/>
                </a:lnTo>
                <a:lnTo>
                  <a:pt x="1569" y="16462"/>
                </a:lnTo>
                <a:lnTo>
                  <a:pt x="1500" y="16432"/>
                </a:lnTo>
                <a:lnTo>
                  <a:pt x="1477" y="16432"/>
                </a:lnTo>
                <a:lnTo>
                  <a:pt x="1477" y="16432"/>
                </a:lnTo>
                <a:lnTo>
                  <a:pt x="1432" y="16447"/>
                </a:lnTo>
                <a:lnTo>
                  <a:pt x="1397" y="16478"/>
                </a:lnTo>
                <a:lnTo>
                  <a:pt x="1363" y="16523"/>
                </a:lnTo>
                <a:lnTo>
                  <a:pt x="1351" y="16615"/>
                </a:lnTo>
                <a:close/>
                <a:moveTo>
                  <a:pt x="12730" y="16188"/>
                </a:moveTo>
                <a:lnTo>
                  <a:pt x="12730" y="16188"/>
                </a:lnTo>
                <a:lnTo>
                  <a:pt x="12890" y="16539"/>
                </a:lnTo>
                <a:lnTo>
                  <a:pt x="12890" y="16539"/>
                </a:lnTo>
                <a:lnTo>
                  <a:pt x="12913" y="16447"/>
                </a:lnTo>
                <a:lnTo>
                  <a:pt x="12937" y="16386"/>
                </a:lnTo>
                <a:lnTo>
                  <a:pt x="12937" y="16325"/>
                </a:lnTo>
                <a:lnTo>
                  <a:pt x="12937" y="16264"/>
                </a:lnTo>
                <a:lnTo>
                  <a:pt x="12913" y="16234"/>
                </a:lnTo>
                <a:lnTo>
                  <a:pt x="12890" y="16188"/>
                </a:lnTo>
                <a:lnTo>
                  <a:pt x="12868" y="16173"/>
                </a:lnTo>
                <a:lnTo>
                  <a:pt x="12833" y="16173"/>
                </a:lnTo>
                <a:lnTo>
                  <a:pt x="12833" y="16173"/>
                </a:lnTo>
                <a:lnTo>
                  <a:pt x="12799" y="16173"/>
                </a:lnTo>
                <a:lnTo>
                  <a:pt x="12730" y="16188"/>
                </a:lnTo>
                <a:close/>
                <a:moveTo>
                  <a:pt x="11034" y="16539"/>
                </a:moveTo>
                <a:lnTo>
                  <a:pt x="11034" y="16539"/>
                </a:lnTo>
                <a:lnTo>
                  <a:pt x="11160" y="16508"/>
                </a:lnTo>
                <a:lnTo>
                  <a:pt x="11275" y="16462"/>
                </a:lnTo>
                <a:lnTo>
                  <a:pt x="11366" y="16432"/>
                </a:lnTo>
                <a:lnTo>
                  <a:pt x="11435" y="16356"/>
                </a:lnTo>
                <a:lnTo>
                  <a:pt x="11504" y="16279"/>
                </a:lnTo>
                <a:lnTo>
                  <a:pt x="11527" y="16188"/>
                </a:lnTo>
                <a:lnTo>
                  <a:pt x="11550" y="16112"/>
                </a:lnTo>
                <a:lnTo>
                  <a:pt x="11550" y="16005"/>
                </a:lnTo>
                <a:lnTo>
                  <a:pt x="11550" y="16005"/>
                </a:lnTo>
                <a:lnTo>
                  <a:pt x="11298" y="16005"/>
                </a:lnTo>
                <a:lnTo>
                  <a:pt x="11298" y="16005"/>
                </a:lnTo>
                <a:lnTo>
                  <a:pt x="11034" y="16539"/>
                </a:lnTo>
                <a:close/>
                <a:moveTo>
                  <a:pt x="10576" y="16539"/>
                </a:moveTo>
                <a:lnTo>
                  <a:pt x="10576" y="16539"/>
                </a:lnTo>
                <a:lnTo>
                  <a:pt x="10622" y="16432"/>
                </a:lnTo>
                <a:lnTo>
                  <a:pt x="10679" y="16340"/>
                </a:lnTo>
                <a:lnTo>
                  <a:pt x="10725" y="16249"/>
                </a:lnTo>
                <a:lnTo>
                  <a:pt x="10771" y="16173"/>
                </a:lnTo>
                <a:lnTo>
                  <a:pt x="10794" y="16096"/>
                </a:lnTo>
                <a:lnTo>
                  <a:pt x="10794" y="16066"/>
                </a:lnTo>
                <a:lnTo>
                  <a:pt x="10794" y="16020"/>
                </a:lnTo>
                <a:lnTo>
                  <a:pt x="10782" y="15990"/>
                </a:lnTo>
                <a:lnTo>
                  <a:pt x="10759" y="15944"/>
                </a:lnTo>
                <a:lnTo>
                  <a:pt x="10725" y="15913"/>
                </a:lnTo>
                <a:lnTo>
                  <a:pt x="10679" y="15868"/>
                </a:lnTo>
                <a:lnTo>
                  <a:pt x="10679" y="15868"/>
                </a:lnTo>
                <a:lnTo>
                  <a:pt x="10599" y="15929"/>
                </a:lnTo>
                <a:lnTo>
                  <a:pt x="10541" y="16020"/>
                </a:lnTo>
                <a:lnTo>
                  <a:pt x="10507" y="16096"/>
                </a:lnTo>
                <a:lnTo>
                  <a:pt x="10473" y="16173"/>
                </a:lnTo>
                <a:lnTo>
                  <a:pt x="10473" y="16249"/>
                </a:lnTo>
                <a:lnTo>
                  <a:pt x="10484" y="16340"/>
                </a:lnTo>
                <a:lnTo>
                  <a:pt x="10519" y="16432"/>
                </a:lnTo>
                <a:lnTo>
                  <a:pt x="10576" y="16539"/>
                </a:lnTo>
                <a:close/>
                <a:moveTo>
                  <a:pt x="13246" y="16188"/>
                </a:moveTo>
                <a:lnTo>
                  <a:pt x="13246" y="16188"/>
                </a:lnTo>
                <a:lnTo>
                  <a:pt x="13269" y="16264"/>
                </a:lnTo>
                <a:lnTo>
                  <a:pt x="13292" y="16325"/>
                </a:lnTo>
                <a:lnTo>
                  <a:pt x="13326" y="16371"/>
                </a:lnTo>
                <a:lnTo>
                  <a:pt x="13360" y="16432"/>
                </a:lnTo>
                <a:lnTo>
                  <a:pt x="13395" y="16432"/>
                </a:lnTo>
                <a:lnTo>
                  <a:pt x="13441" y="16447"/>
                </a:lnTo>
                <a:lnTo>
                  <a:pt x="13464" y="16462"/>
                </a:lnTo>
                <a:lnTo>
                  <a:pt x="13509" y="16462"/>
                </a:lnTo>
                <a:lnTo>
                  <a:pt x="13509" y="16462"/>
                </a:lnTo>
                <a:lnTo>
                  <a:pt x="13498" y="16356"/>
                </a:lnTo>
                <a:lnTo>
                  <a:pt x="13464" y="16203"/>
                </a:lnTo>
                <a:lnTo>
                  <a:pt x="13441" y="16157"/>
                </a:lnTo>
                <a:lnTo>
                  <a:pt x="13429" y="16096"/>
                </a:lnTo>
                <a:lnTo>
                  <a:pt x="13395" y="16081"/>
                </a:lnTo>
                <a:lnTo>
                  <a:pt x="13372" y="16066"/>
                </a:lnTo>
                <a:lnTo>
                  <a:pt x="13372" y="16066"/>
                </a:lnTo>
                <a:lnTo>
                  <a:pt x="13337" y="16066"/>
                </a:lnTo>
                <a:lnTo>
                  <a:pt x="13303" y="16096"/>
                </a:lnTo>
                <a:lnTo>
                  <a:pt x="13280" y="16142"/>
                </a:lnTo>
                <a:lnTo>
                  <a:pt x="13246" y="16188"/>
                </a:lnTo>
                <a:close/>
                <a:moveTo>
                  <a:pt x="14701" y="16417"/>
                </a:moveTo>
                <a:lnTo>
                  <a:pt x="14701" y="16417"/>
                </a:lnTo>
                <a:lnTo>
                  <a:pt x="14701" y="16310"/>
                </a:lnTo>
                <a:lnTo>
                  <a:pt x="14678" y="16218"/>
                </a:lnTo>
                <a:lnTo>
                  <a:pt x="14655" y="16173"/>
                </a:lnTo>
                <a:lnTo>
                  <a:pt x="14598" y="16096"/>
                </a:lnTo>
                <a:lnTo>
                  <a:pt x="14552" y="16035"/>
                </a:lnTo>
                <a:lnTo>
                  <a:pt x="14472" y="15990"/>
                </a:lnTo>
                <a:lnTo>
                  <a:pt x="14392" y="15944"/>
                </a:lnTo>
                <a:lnTo>
                  <a:pt x="14289" y="15913"/>
                </a:lnTo>
                <a:lnTo>
                  <a:pt x="14289" y="15913"/>
                </a:lnTo>
                <a:lnTo>
                  <a:pt x="14277" y="16081"/>
                </a:lnTo>
                <a:lnTo>
                  <a:pt x="14289" y="16173"/>
                </a:lnTo>
                <a:lnTo>
                  <a:pt x="14300" y="16279"/>
                </a:lnTo>
                <a:lnTo>
                  <a:pt x="14323" y="16325"/>
                </a:lnTo>
                <a:lnTo>
                  <a:pt x="14357" y="16356"/>
                </a:lnTo>
                <a:lnTo>
                  <a:pt x="14380" y="16386"/>
                </a:lnTo>
                <a:lnTo>
                  <a:pt x="14403" y="16401"/>
                </a:lnTo>
                <a:lnTo>
                  <a:pt x="14495" y="16432"/>
                </a:lnTo>
                <a:lnTo>
                  <a:pt x="14586" y="16432"/>
                </a:lnTo>
                <a:lnTo>
                  <a:pt x="14701" y="16417"/>
                </a:lnTo>
                <a:close/>
                <a:moveTo>
                  <a:pt x="15114" y="16417"/>
                </a:moveTo>
                <a:lnTo>
                  <a:pt x="15114" y="16417"/>
                </a:lnTo>
                <a:lnTo>
                  <a:pt x="15423" y="16264"/>
                </a:lnTo>
                <a:lnTo>
                  <a:pt x="15423" y="16264"/>
                </a:lnTo>
                <a:lnTo>
                  <a:pt x="15354" y="16173"/>
                </a:lnTo>
                <a:lnTo>
                  <a:pt x="15274" y="16127"/>
                </a:lnTo>
                <a:lnTo>
                  <a:pt x="15205" y="16096"/>
                </a:lnTo>
                <a:lnTo>
                  <a:pt x="15148" y="16066"/>
                </a:lnTo>
                <a:lnTo>
                  <a:pt x="14976" y="16035"/>
                </a:lnTo>
                <a:lnTo>
                  <a:pt x="14896" y="16020"/>
                </a:lnTo>
                <a:lnTo>
                  <a:pt x="14793" y="16005"/>
                </a:lnTo>
                <a:lnTo>
                  <a:pt x="14793" y="16005"/>
                </a:lnTo>
                <a:lnTo>
                  <a:pt x="14850" y="16127"/>
                </a:lnTo>
                <a:lnTo>
                  <a:pt x="14930" y="16249"/>
                </a:lnTo>
                <a:lnTo>
                  <a:pt x="14965" y="16279"/>
                </a:lnTo>
                <a:lnTo>
                  <a:pt x="15010" y="16340"/>
                </a:lnTo>
                <a:lnTo>
                  <a:pt x="15114" y="16417"/>
                </a:lnTo>
                <a:close/>
                <a:moveTo>
                  <a:pt x="10003" y="16340"/>
                </a:moveTo>
                <a:lnTo>
                  <a:pt x="10003" y="16340"/>
                </a:lnTo>
                <a:lnTo>
                  <a:pt x="10060" y="16173"/>
                </a:lnTo>
                <a:lnTo>
                  <a:pt x="10106" y="16035"/>
                </a:lnTo>
                <a:lnTo>
                  <a:pt x="10140" y="15883"/>
                </a:lnTo>
                <a:lnTo>
                  <a:pt x="10152" y="15730"/>
                </a:lnTo>
                <a:lnTo>
                  <a:pt x="10152" y="15730"/>
                </a:lnTo>
                <a:lnTo>
                  <a:pt x="10106" y="15730"/>
                </a:lnTo>
                <a:lnTo>
                  <a:pt x="10049" y="15746"/>
                </a:lnTo>
                <a:lnTo>
                  <a:pt x="9991" y="15761"/>
                </a:lnTo>
                <a:lnTo>
                  <a:pt x="9946" y="15807"/>
                </a:lnTo>
                <a:lnTo>
                  <a:pt x="9911" y="15837"/>
                </a:lnTo>
                <a:lnTo>
                  <a:pt x="9865" y="15883"/>
                </a:lnTo>
                <a:lnTo>
                  <a:pt x="9854" y="15913"/>
                </a:lnTo>
                <a:lnTo>
                  <a:pt x="9820" y="15974"/>
                </a:lnTo>
                <a:lnTo>
                  <a:pt x="9808" y="16020"/>
                </a:lnTo>
                <a:lnTo>
                  <a:pt x="9808" y="16081"/>
                </a:lnTo>
                <a:lnTo>
                  <a:pt x="9808" y="16127"/>
                </a:lnTo>
                <a:lnTo>
                  <a:pt x="9831" y="16173"/>
                </a:lnTo>
                <a:lnTo>
                  <a:pt x="9865" y="16218"/>
                </a:lnTo>
                <a:lnTo>
                  <a:pt x="9900" y="16264"/>
                </a:lnTo>
                <a:lnTo>
                  <a:pt x="9946" y="16295"/>
                </a:lnTo>
                <a:lnTo>
                  <a:pt x="10003" y="16340"/>
                </a:lnTo>
                <a:close/>
                <a:moveTo>
                  <a:pt x="13773" y="15868"/>
                </a:moveTo>
                <a:lnTo>
                  <a:pt x="13773" y="15868"/>
                </a:lnTo>
                <a:lnTo>
                  <a:pt x="14185" y="16264"/>
                </a:lnTo>
                <a:lnTo>
                  <a:pt x="14185" y="16264"/>
                </a:lnTo>
                <a:lnTo>
                  <a:pt x="14140" y="16142"/>
                </a:lnTo>
                <a:lnTo>
                  <a:pt x="14059" y="15990"/>
                </a:lnTo>
                <a:lnTo>
                  <a:pt x="14014" y="15913"/>
                </a:lnTo>
                <a:lnTo>
                  <a:pt x="13979" y="15852"/>
                </a:lnTo>
                <a:lnTo>
                  <a:pt x="13922" y="15822"/>
                </a:lnTo>
                <a:lnTo>
                  <a:pt x="13899" y="15807"/>
                </a:lnTo>
                <a:lnTo>
                  <a:pt x="13865" y="15807"/>
                </a:lnTo>
                <a:lnTo>
                  <a:pt x="13865" y="15807"/>
                </a:lnTo>
                <a:lnTo>
                  <a:pt x="13842" y="15807"/>
                </a:lnTo>
                <a:lnTo>
                  <a:pt x="13819" y="15822"/>
                </a:lnTo>
                <a:lnTo>
                  <a:pt x="13807" y="15837"/>
                </a:lnTo>
                <a:lnTo>
                  <a:pt x="13773" y="15868"/>
                </a:lnTo>
                <a:close/>
                <a:moveTo>
                  <a:pt x="10988" y="16188"/>
                </a:moveTo>
                <a:lnTo>
                  <a:pt x="10988" y="16188"/>
                </a:lnTo>
                <a:lnTo>
                  <a:pt x="11034" y="16142"/>
                </a:lnTo>
                <a:lnTo>
                  <a:pt x="11080" y="16096"/>
                </a:lnTo>
                <a:lnTo>
                  <a:pt x="11092" y="16035"/>
                </a:lnTo>
                <a:lnTo>
                  <a:pt x="11092" y="16005"/>
                </a:lnTo>
                <a:lnTo>
                  <a:pt x="11080" y="15944"/>
                </a:lnTo>
                <a:lnTo>
                  <a:pt x="11046" y="15913"/>
                </a:lnTo>
                <a:lnTo>
                  <a:pt x="11000" y="15898"/>
                </a:lnTo>
                <a:lnTo>
                  <a:pt x="10931" y="15868"/>
                </a:lnTo>
                <a:lnTo>
                  <a:pt x="10931" y="15868"/>
                </a:lnTo>
                <a:lnTo>
                  <a:pt x="10988" y="16188"/>
                </a:lnTo>
                <a:close/>
                <a:moveTo>
                  <a:pt x="4445" y="14709"/>
                </a:moveTo>
                <a:lnTo>
                  <a:pt x="4445" y="14709"/>
                </a:lnTo>
                <a:lnTo>
                  <a:pt x="4503" y="14892"/>
                </a:lnTo>
                <a:lnTo>
                  <a:pt x="4560" y="15060"/>
                </a:lnTo>
                <a:lnTo>
                  <a:pt x="4583" y="15243"/>
                </a:lnTo>
                <a:lnTo>
                  <a:pt x="4617" y="15410"/>
                </a:lnTo>
                <a:lnTo>
                  <a:pt x="4686" y="15776"/>
                </a:lnTo>
                <a:lnTo>
                  <a:pt x="4721" y="15944"/>
                </a:lnTo>
                <a:lnTo>
                  <a:pt x="4755" y="16142"/>
                </a:lnTo>
                <a:lnTo>
                  <a:pt x="4755" y="16142"/>
                </a:lnTo>
                <a:lnTo>
                  <a:pt x="4972" y="16157"/>
                </a:lnTo>
                <a:lnTo>
                  <a:pt x="5339" y="16173"/>
                </a:lnTo>
                <a:lnTo>
                  <a:pt x="5786" y="16173"/>
                </a:lnTo>
                <a:lnTo>
                  <a:pt x="6004" y="16142"/>
                </a:lnTo>
                <a:lnTo>
                  <a:pt x="6221" y="16112"/>
                </a:lnTo>
                <a:lnTo>
                  <a:pt x="6405" y="16081"/>
                </a:lnTo>
                <a:lnTo>
                  <a:pt x="6565" y="16020"/>
                </a:lnTo>
                <a:lnTo>
                  <a:pt x="6634" y="15990"/>
                </a:lnTo>
                <a:lnTo>
                  <a:pt x="6680" y="15944"/>
                </a:lnTo>
                <a:lnTo>
                  <a:pt x="6714" y="15913"/>
                </a:lnTo>
                <a:lnTo>
                  <a:pt x="6760" y="15852"/>
                </a:lnTo>
                <a:lnTo>
                  <a:pt x="6772" y="15791"/>
                </a:lnTo>
                <a:lnTo>
                  <a:pt x="6772" y="15730"/>
                </a:lnTo>
                <a:lnTo>
                  <a:pt x="6760" y="15670"/>
                </a:lnTo>
                <a:lnTo>
                  <a:pt x="6714" y="15593"/>
                </a:lnTo>
                <a:lnTo>
                  <a:pt x="6668" y="15502"/>
                </a:lnTo>
                <a:lnTo>
                  <a:pt x="6588" y="15410"/>
                </a:lnTo>
                <a:lnTo>
                  <a:pt x="6496" y="15319"/>
                </a:lnTo>
                <a:lnTo>
                  <a:pt x="6382" y="15212"/>
                </a:lnTo>
                <a:lnTo>
                  <a:pt x="6382" y="15212"/>
                </a:lnTo>
                <a:lnTo>
                  <a:pt x="6221" y="15075"/>
                </a:lnTo>
                <a:lnTo>
                  <a:pt x="6061" y="14938"/>
                </a:lnTo>
                <a:lnTo>
                  <a:pt x="5901" y="14831"/>
                </a:lnTo>
                <a:lnTo>
                  <a:pt x="5729" y="14725"/>
                </a:lnTo>
                <a:lnTo>
                  <a:pt x="5568" y="14648"/>
                </a:lnTo>
                <a:lnTo>
                  <a:pt x="5419" y="14618"/>
                </a:lnTo>
                <a:lnTo>
                  <a:pt x="5259" y="14572"/>
                </a:lnTo>
                <a:lnTo>
                  <a:pt x="5087" y="14557"/>
                </a:lnTo>
                <a:lnTo>
                  <a:pt x="5087" y="14557"/>
                </a:lnTo>
                <a:lnTo>
                  <a:pt x="4938" y="14572"/>
                </a:lnTo>
                <a:lnTo>
                  <a:pt x="4778" y="14603"/>
                </a:lnTo>
                <a:lnTo>
                  <a:pt x="4617" y="14633"/>
                </a:lnTo>
                <a:lnTo>
                  <a:pt x="4445" y="14709"/>
                </a:lnTo>
                <a:close/>
                <a:moveTo>
                  <a:pt x="4239" y="16066"/>
                </a:moveTo>
                <a:lnTo>
                  <a:pt x="4239" y="16066"/>
                </a:lnTo>
                <a:lnTo>
                  <a:pt x="4239" y="15944"/>
                </a:lnTo>
                <a:lnTo>
                  <a:pt x="4251" y="15868"/>
                </a:lnTo>
                <a:lnTo>
                  <a:pt x="4262" y="15776"/>
                </a:lnTo>
                <a:lnTo>
                  <a:pt x="4262" y="15715"/>
                </a:lnTo>
                <a:lnTo>
                  <a:pt x="4239" y="15654"/>
                </a:lnTo>
                <a:lnTo>
                  <a:pt x="4216" y="15654"/>
                </a:lnTo>
                <a:lnTo>
                  <a:pt x="4205" y="15624"/>
                </a:lnTo>
                <a:lnTo>
                  <a:pt x="4147" y="15593"/>
                </a:lnTo>
                <a:lnTo>
                  <a:pt x="4033" y="15593"/>
                </a:lnTo>
                <a:lnTo>
                  <a:pt x="4033" y="15593"/>
                </a:lnTo>
                <a:lnTo>
                  <a:pt x="3998" y="15730"/>
                </a:lnTo>
                <a:lnTo>
                  <a:pt x="3987" y="15852"/>
                </a:lnTo>
                <a:lnTo>
                  <a:pt x="3987" y="15929"/>
                </a:lnTo>
                <a:lnTo>
                  <a:pt x="3998" y="16020"/>
                </a:lnTo>
                <a:lnTo>
                  <a:pt x="3998" y="16035"/>
                </a:lnTo>
                <a:lnTo>
                  <a:pt x="4021" y="16066"/>
                </a:lnTo>
                <a:lnTo>
                  <a:pt x="4056" y="16081"/>
                </a:lnTo>
                <a:lnTo>
                  <a:pt x="4079" y="16096"/>
                </a:lnTo>
                <a:lnTo>
                  <a:pt x="4147" y="16096"/>
                </a:lnTo>
                <a:lnTo>
                  <a:pt x="4239" y="16066"/>
                </a:lnTo>
                <a:close/>
                <a:moveTo>
                  <a:pt x="1088" y="16066"/>
                </a:moveTo>
                <a:lnTo>
                  <a:pt x="1088" y="16066"/>
                </a:lnTo>
                <a:lnTo>
                  <a:pt x="1168" y="16020"/>
                </a:lnTo>
                <a:lnTo>
                  <a:pt x="1237" y="15959"/>
                </a:lnTo>
                <a:lnTo>
                  <a:pt x="1283" y="15913"/>
                </a:lnTo>
                <a:lnTo>
                  <a:pt x="1306" y="15837"/>
                </a:lnTo>
                <a:lnTo>
                  <a:pt x="1328" y="15761"/>
                </a:lnTo>
                <a:lnTo>
                  <a:pt x="1340" y="15654"/>
                </a:lnTo>
                <a:lnTo>
                  <a:pt x="1328" y="15563"/>
                </a:lnTo>
                <a:lnTo>
                  <a:pt x="1294" y="15456"/>
                </a:lnTo>
                <a:lnTo>
                  <a:pt x="1294" y="15456"/>
                </a:lnTo>
                <a:lnTo>
                  <a:pt x="1306" y="15426"/>
                </a:lnTo>
                <a:lnTo>
                  <a:pt x="1306" y="15426"/>
                </a:lnTo>
                <a:lnTo>
                  <a:pt x="1306" y="15426"/>
                </a:lnTo>
                <a:lnTo>
                  <a:pt x="1283" y="15456"/>
                </a:lnTo>
                <a:lnTo>
                  <a:pt x="1214" y="15532"/>
                </a:lnTo>
                <a:lnTo>
                  <a:pt x="1145" y="15639"/>
                </a:lnTo>
                <a:lnTo>
                  <a:pt x="1077" y="15746"/>
                </a:lnTo>
                <a:lnTo>
                  <a:pt x="1019" y="15868"/>
                </a:lnTo>
                <a:lnTo>
                  <a:pt x="996" y="15913"/>
                </a:lnTo>
                <a:lnTo>
                  <a:pt x="996" y="15959"/>
                </a:lnTo>
                <a:lnTo>
                  <a:pt x="996" y="16005"/>
                </a:lnTo>
                <a:lnTo>
                  <a:pt x="1019" y="16035"/>
                </a:lnTo>
                <a:lnTo>
                  <a:pt x="1054" y="16066"/>
                </a:lnTo>
                <a:lnTo>
                  <a:pt x="1088" y="16066"/>
                </a:lnTo>
                <a:close/>
                <a:moveTo>
                  <a:pt x="15526" y="16005"/>
                </a:moveTo>
                <a:lnTo>
                  <a:pt x="15526" y="16005"/>
                </a:lnTo>
                <a:lnTo>
                  <a:pt x="15595" y="15990"/>
                </a:lnTo>
                <a:lnTo>
                  <a:pt x="15675" y="15959"/>
                </a:lnTo>
                <a:lnTo>
                  <a:pt x="15755" y="15913"/>
                </a:lnTo>
                <a:lnTo>
                  <a:pt x="15813" y="15852"/>
                </a:lnTo>
                <a:lnTo>
                  <a:pt x="15847" y="15822"/>
                </a:lnTo>
                <a:lnTo>
                  <a:pt x="15870" y="15761"/>
                </a:lnTo>
                <a:lnTo>
                  <a:pt x="15870" y="15730"/>
                </a:lnTo>
                <a:lnTo>
                  <a:pt x="15881" y="15670"/>
                </a:lnTo>
                <a:lnTo>
                  <a:pt x="15881" y="15639"/>
                </a:lnTo>
                <a:lnTo>
                  <a:pt x="15870" y="15578"/>
                </a:lnTo>
                <a:lnTo>
                  <a:pt x="15858" y="15517"/>
                </a:lnTo>
                <a:lnTo>
                  <a:pt x="15824" y="15456"/>
                </a:lnTo>
                <a:lnTo>
                  <a:pt x="15824" y="15456"/>
                </a:lnTo>
                <a:lnTo>
                  <a:pt x="15813" y="15563"/>
                </a:lnTo>
                <a:lnTo>
                  <a:pt x="15790" y="15654"/>
                </a:lnTo>
                <a:lnTo>
                  <a:pt x="15744" y="15700"/>
                </a:lnTo>
                <a:lnTo>
                  <a:pt x="15698" y="15761"/>
                </a:lnTo>
                <a:lnTo>
                  <a:pt x="15629" y="15791"/>
                </a:lnTo>
                <a:lnTo>
                  <a:pt x="15560" y="15822"/>
                </a:lnTo>
                <a:lnTo>
                  <a:pt x="15469" y="15822"/>
                </a:lnTo>
                <a:lnTo>
                  <a:pt x="15366" y="15791"/>
                </a:lnTo>
                <a:lnTo>
                  <a:pt x="15366" y="15791"/>
                </a:lnTo>
                <a:lnTo>
                  <a:pt x="15377" y="15898"/>
                </a:lnTo>
                <a:lnTo>
                  <a:pt x="15400" y="15913"/>
                </a:lnTo>
                <a:lnTo>
                  <a:pt x="15411" y="15959"/>
                </a:lnTo>
                <a:lnTo>
                  <a:pt x="15446" y="15974"/>
                </a:lnTo>
                <a:lnTo>
                  <a:pt x="15457" y="15990"/>
                </a:lnTo>
                <a:lnTo>
                  <a:pt x="15492" y="16005"/>
                </a:lnTo>
                <a:lnTo>
                  <a:pt x="15526" y="16005"/>
                </a:lnTo>
                <a:close/>
                <a:moveTo>
                  <a:pt x="12684" y="15913"/>
                </a:moveTo>
                <a:lnTo>
                  <a:pt x="12684" y="15913"/>
                </a:lnTo>
                <a:lnTo>
                  <a:pt x="12833" y="15913"/>
                </a:lnTo>
                <a:lnTo>
                  <a:pt x="12994" y="15898"/>
                </a:lnTo>
                <a:lnTo>
                  <a:pt x="13166" y="15852"/>
                </a:lnTo>
                <a:lnTo>
                  <a:pt x="13360" y="15791"/>
                </a:lnTo>
                <a:lnTo>
                  <a:pt x="13544" y="15730"/>
                </a:lnTo>
                <a:lnTo>
                  <a:pt x="13738" y="15654"/>
                </a:lnTo>
                <a:lnTo>
                  <a:pt x="13933" y="15563"/>
                </a:lnTo>
                <a:lnTo>
                  <a:pt x="14117" y="15456"/>
                </a:lnTo>
                <a:lnTo>
                  <a:pt x="14289" y="15349"/>
                </a:lnTo>
                <a:lnTo>
                  <a:pt x="14438" y="15228"/>
                </a:lnTo>
                <a:lnTo>
                  <a:pt x="14598" y="15106"/>
                </a:lnTo>
                <a:lnTo>
                  <a:pt x="14724" y="14984"/>
                </a:lnTo>
                <a:lnTo>
                  <a:pt x="14804" y="14847"/>
                </a:lnTo>
                <a:lnTo>
                  <a:pt x="14850" y="14786"/>
                </a:lnTo>
                <a:lnTo>
                  <a:pt x="14873" y="14709"/>
                </a:lnTo>
                <a:lnTo>
                  <a:pt x="14896" y="14633"/>
                </a:lnTo>
                <a:lnTo>
                  <a:pt x="14908" y="14587"/>
                </a:lnTo>
                <a:lnTo>
                  <a:pt x="14919" y="14511"/>
                </a:lnTo>
                <a:lnTo>
                  <a:pt x="14908" y="14450"/>
                </a:lnTo>
                <a:lnTo>
                  <a:pt x="14908" y="14450"/>
                </a:lnTo>
                <a:lnTo>
                  <a:pt x="14759" y="14633"/>
                </a:lnTo>
                <a:lnTo>
                  <a:pt x="14610" y="14816"/>
                </a:lnTo>
                <a:lnTo>
                  <a:pt x="14472" y="14938"/>
                </a:lnTo>
                <a:lnTo>
                  <a:pt x="14346" y="15060"/>
                </a:lnTo>
                <a:lnTo>
                  <a:pt x="14208" y="15151"/>
                </a:lnTo>
                <a:lnTo>
                  <a:pt x="14059" y="15228"/>
                </a:lnTo>
                <a:lnTo>
                  <a:pt x="13933" y="15289"/>
                </a:lnTo>
                <a:lnTo>
                  <a:pt x="13796" y="15349"/>
                </a:lnTo>
                <a:lnTo>
                  <a:pt x="13509" y="15426"/>
                </a:lnTo>
                <a:lnTo>
                  <a:pt x="13383" y="15502"/>
                </a:lnTo>
                <a:lnTo>
                  <a:pt x="13246" y="15548"/>
                </a:lnTo>
                <a:lnTo>
                  <a:pt x="13108" y="15624"/>
                </a:lnTo>
                <a:lnTo>
                  <a:pt x="12971" y="15700"/>
                </a:lnTo>
                <a:lnTo>
                  <a:pt x="12833" y="15807"/>
                </a:lnTo>
                <a:lnTo>
                  <a:pt x="12684" y="15913"/>
                </a:lnTo>
                <a:close/>
                <a:moveTo>
                  <a:pt x="10324" y="15913"/>
                </a:moveTo>
                <a:lnTo>
                  <a:pt x="10324" y="15913"/>
                </a:lnTo>
                <a:lnTo>
                  <a:pt x="10370" y="15913"/>
                </a:lnTo>
                <a:lnTo>
                  <a:pt x="10427" y="15913"/>
                </a:lnTo>
                <a:lnTo>
                  <a:pt x="10438" y="15883"/>
                </a:lnTo>
                <a:lnTo>
                  <a:pt x="10450" y="15837"/>
                </a:lnTo>
                <a:lnTo>
                  <a:pt x="10450" y="15807"/>
                </a:lnTo>
                <a:lnTo>
                  <a:pt x="10438" y="15761"/>
                </a:lnTo>
                <a:lnTo>
                  <a:pt x="10404" y="15700"/>
                </a:lnTo>
                <a:lnTo>
                  <a:pt x="10358" y="15654"/>
                </a:lnTo>
                <a:lnTo>
                  <a:pt x="10358" y="15654"/>
                </a:lnTo>
                <a:lnTo>
                  <a:pt x="10324" y="15913"/>
                </a:lnTo>
                <a:close/>
                <a:moveTo>
                  <a:pt x="14541" y="15791"/>
                </a:moveTo>
                <a:lnTo>
                  <a:pt x="14541" y="15791"/>
                </a:lnTo>
                <a:lnTo>
                  <a:pt x="14495" y="15700"/>
                </a:lnTo>
                <a:lnTo>
                  <a:pt x="14426" y="15639"/>
                </a:lnTo>
                <a:lnTo>
                  <a:pt x="14369" y="15578"/>
                </a:lnTo>
                <a:lnTo>
                  <a:pt x="14289" y="15517"/>
                </a:lnTo>
                <a:lnTo>
                  <a:pt x="14289" y="15517"/>
                </a:lnTo>
                <a:lnTo>
                  <a:pt x="14300" y="15593"/>
                </a:lnTo>
                <a:lnTo>
                  <a:pt x="14334" y="15670"/>
                </a:lnTo>
                <a:lnTo>
                  <a:pt x="14369" y="15761"/>
                </a:lnTo>
                <a:lnTo>
                  <a:pt x="14415" y="15837"/>
                </a:lnTo>
                <a:lnTo>
                  <a:pt x="14461" y="15883"/>
                </a:lnTo>
                <a:lnTo>
                  <a:pt x="14483" y="15898"/>
                </a:lnTo>
                <a:lnTo>
                  <a:pt x="14506" y="15913"/>
                </a:lnTo>
                <a:lnTo>
                  <a:pt x="14518" y="15898"/>
                </a:lnTo>
                <a:lnTo>
                  <a:pt x="14529" y="15883"/>
                </a:lnTo>
                <a:lnTo>
                  <a:pt x="14541" y="15837"/>
                </a:lnTo>
                <a:lnTo>
                  <a:pt x="14541" y="15791"/>
                </a:lnTo>
                <a:close/>
                <a:moveTo>
                  <a:pt x="9338" y="15395"/>
                </a:moveTo>
                <a:lnTo>
                  <a:pt x="9338" y="15395"/>
                </a:lnTo>
                <a:lnTo>
                  <a:pt x="9224" y="15517"/>
                </a:lnTo>
                <a:lnTo>
                  <a:pt x="9178" y="15639"/>
                </a:lnTo>
                <a:lnTo>
                  <a:pt x="9155" y="15670"/>
                </a:lnTo>
                <a:lnTo>
                  <a:pt x="9155" y="15715"/>
                </a:lnTo>
                <a:lnTo>
                  <a:pt x="9155" y="15761"/>
                </a:lnTo>
                <a:lnTo>
                  <a:pt x="9155" y="15791"/>
                </a:lnTo>
                <a:lnTo>
                  <a:pt x="9155" y="15822"/>
                </a:lnTo>
                <a:lnTo>
                  <a:pt x="9178" y="15837"/>
                </a:lnTo>
                <a:lnTo>
                  <a:pt x="9212" y="15852"/>
                </a:lnTo>
                <a:lnTo>
                  <a:pt x="9270" y="15868"/>
                </a:lnTo>
                <a:lnTo>
                  <a:pt x="9338" y="15852"/>
                </a:lnTo>
                <a:lnTo>
                  <a:pt x="9384" y="15837"/>
                </a:lnTo>
                <a:lnTo>
                  <a:pt x="9442" y="15807"/>
                </a:lnTo>
                <a:lnTo>
                  <a:pt x="9499" y="15761"/>
                </a:lnTo>
                <a:lnTo>
                  <a:pt x="9522" y="15685"/>
                </a:lnTo>
                <a:lnTo>
                  <a:pt x="9522" y="15670"/>
                </a:lnTo>
                <a:lnTo>
                  <a:pt x="9522" y="15639"/>
                </a:lnTo>
                <a:lnTo>
                  <a:pt x="9510" y="15593"/>
                </a:lnTo>
                <a:lnTo>
                  <a:pt x="9499" y="15563"/>
                </a:lnTo>
                <a:lnTo>
                  <a:pt x="9476" y="15517"/>
                </a:lnTo>
                <a:lnTo>
                  <a:pt x="9430" y="15471"/>
                </a:lnTo>
                <a:lnTo>
                  <a:pt x="9338" y="15395"/>
                </a:lnTo>
                <a:close/>
                <a:moveTo>
                  <a:pt x="14598" y="15654"/>
                </a:moveTo>
                <a:lnTo>
                  <a:pt x="14598" y="15654"/>
                </a:lnTo>
                <a:lnTo>
                  <a:pt x="14667" y="15746"/>
                </a:lnTo>
                <a:lnTo>
                  <a:pt x="14735" y="15822"/>
                </a:lnTo>
                <a:lnTo>
                  <a:pt x="14804" y="15852"/>
                </a:lnTo>
                <a:lnTo>
                  <a:pt x="14884" y="15868"/>
                </a:lnTo>
                <a:lnTo>
                  <a:pt x="14953" y="15852"/>
                </a:lnTo>
                <a:lnTo>
                  <a:pt x="15010" y="15822"/>
                </a:lnTo>
                <a:lnTo>
                  <a:pt x="15091" y="15746"/>
                </a:lnTo>
                <a:lnTo>
                  <a:pt x="15159" y="15654"/>
                </a:lnTo>
                <a:lnTo>
                  <a:pt x="15159" y="15654"/>
                </a:lnTo>
                <a:lnTo>
                  <a:pt x="14850" y="15365"/>
                </a:lnTo>
                <a:lnTo>
                  <a:pt x="14735" y="15258"/>
                </a:lnTo>
                <a:lnTo>
                  <a:pt x="14690" y="15243"/>
                </a:lnTo>
                <a:lnTo>
                  <a:pt x="14655" y="15228"/>
                </a:lnTo>
                <a:lnTo>
                  <a:pt x="14655" y="15228"/>
                </a:lnTo>
                <a:lnTo>
                  <a:pt x="14632" y="15243"/>
                </a:lnTo>
                <a:lnTo>
                  <a:pt x="14610" y="15243"/>
                </a:lnTo>
                <a:lnTo>
                  <a:pt x="14598" y="15289"/>
                </a:lnTo>
                <a:lnTo>
                  <a:pt x="14586" y="15334"/>
                </a:lnTo>
                <a:lnTo>
                  <a:pt x="14586" y="15456"/>
                </a:lnTo>
                <a:lnTo>
                  <a:pt x="14598" y="15654"/>
                </a:lnTo>
                <a:close/>
                <a:moveTo>
                  <a:pt x="893" y="15868"/>
                </a:moveTo>
                <a:lnTo>
                  <a:pt x="893" y="15868"/>
                </a:lnTo>
                <a:lnTo>
                  <a:pt x="916" y="15791"/>
                </a:lnTo>
                <a:lnTo>
                  <a:pt x="928" y="15746"/>
                </a:lnTo>
                <a:lnTo>
                  <a:pt x="939" y="15685"/>
                </a:lnTo>
                <a:lnTo>
                  <a:pt x="939" y="15654"/>
                </a:lnTo>
                <a:lnTo>
                  <a:pt x="928" y="15639"/>
                </a:lnTo>
                <a:lnTo>
                  <a:pt x="916" y="15593"/>
                </a:lnTo>
                <a:lnTo>
                  <a:pt x="859" y="15563"/>
                </a:lnTo>
                <a:lnTo>
                  <a:pt x="710" y="15502"/>
                </a:lnTo>
                <a:lnTo>
                  <a:pt x="618" y="15441"/>
                </a:lnTo>
                <a:lnTo>
                  <a:pt x="527" y="15395"/>
                </a:lnTo>
                <a:lnTo>
                  <a:pt x="527" y="15395"/>
                </a:lnTo>
                <a:lnTo>
                  <a:pt x="527" y="15502"/>
                </a:lnTo>
                <a:lnTo>
                  <a:pt x="549" y="15593"/>
                </a:lnTo>
                <a:lnTo>
                  <a:pt x="572" y="15670"/>
                </a:lnTo>
                <a:lnTo>
                  <a:pt x="618" y="15746"/>
                </a:lnTo>
                <a:lnTo>
                  <a:pt x="675" y="15791"/>
                </a:lnTo>
                <a:lnTo>
                  <a:pt x="721" y="15837"/>
                </a:lnTo>
                <a:lnTo>
                  <a:pt x="801" y="15852"/>
                </a:lnTo>
                <a:lnTo>
                  <a:pt x="893" y="15868"/>
                </a:lnTo>
                <a:close/>
                <a:moveTo>
                  <a:pt x="11504" y="15791"/>
                </a:moveTo>
                <a:lnTo>
                  <a:pt x="11504" y="15791"/>
                </a:lnTo>
                <a:lnTo>
                  <a:pt x="8662" y="13962"/>
                </a:lnTo>
                <a:lnTo>
                  <a:pt x="8662" y="13962"/>
                </a:lnTo>
                <a:lnTo>
                  <a:pt x="8788" y="14115"/>
                </a:lnTo>
                <a:lnTo>
                  <a:pt x="8914" y="14283"/>
                </a:lnTo>
                <a:lnTo>
                  <a:pt x="9063" y="14420"/>
                </a:lnTo>
                <a:lnTo>
                  <a:pt x="9212" y="14557"/>
                </a:lnTo>
                <a:lnTo>
                  <a:pt x="9384" y="14709"/>
                </a:lnTo>
                <a:lnTo>
                  <a:pt x="9567" y="14847"/>
                </a:lnTo>
                <a:lnTo>
                  <a:pt x="9751" y="14984"/>
                </a:lnTo>
                <a:lnTo>
                  <a:pt x="9946" y="15106"/>
                </a:lnTo>
                <a:lnTo>
                  <a:pt x="10152" y="15228"/>
                </a:lnTo>
                <a:lnTo>
                  <a:pt x="10347" y="15334"/>
                </a:lnTo>
                <a:lnTo>
                  <a:pt x="10541" y="15426"/>
                </a:lnTo>
                <a:lnTo>
                  <a:pt x="10736" y="15532"/>
                </a:lnTo>
                <a:lnTo>
                  <a:pt x="10931" y="15609"/>
                </a:lnTo>
                <a:lnTo>
                  <a:pt x="11126" y="15670"/>
                </a:lnTo>
                <a:lnTo>
                  <a:pt x="11309" y="15746"/>
                </a:lnTo>
                <a:lnTo>
                  <a:pt x="11504" y="15791"/>
                </a:lnTo>
                <a:close/>
                <a:moveTo>
                  <a:pt x="9705" y="15730"/>
                </a:moveTo>
                <a:lnTo>
                  <a:pt x="9705" y="15730"/>
                </a:lnTo>
                <a:lnTo>
                  <a:pt x="9785" y="15654"/>
                </a:lnTo>
                <a:lnTo>
                  <a:pt x="9865" y="15563"/>
                </a:lnTo>
                <a:lnTo>
                  <a:pt x="9911" y="15487"/>
                </a:lnTo>
                <a:lnTo>
                  <a:pt x="9934" y="15441"/>
                </a:lnTo>
                <a:lnTo>
                  <a:pt x="9934" y="15410"/>
                </a:lnTo>
                <a:lnTo>
                  <a:pt x="9934" y="15395"/>
                </a:lnTo>
                <a:lnTo>
                  <a:pt x="9934" y="15349"/>
                </a:lnTo>
                <a:lnTo>
                  <a:pt x="9923" y="15334"/>
                </a:lnTo>
                <a:lnTo>
                  <a:pt x="9889" y="15289"/>
                </a:lnTo>
                <a:lnTo>
                  <a:pt x="9865" y="15258"/>
                </a:lnTo>
                <a:lnTo>
                  <a:pt x="9808" y="15243"/>
                </a:lnTo>
                <a:lnTo>
                  <a:pt x="9705" y="15182"/>
                </a:lnTo>
                <a:lnTo>
                  <a:pt x="9705" y="15182"/>
                </a:lnTo>
                <a:lnTo>
                  <a:pt x="9659" y="15273"/>
                </a:lnTo>
                <a:lnTo>
                  <a:pt x="9625" y="15349"/>
                </a:lnTo>
                <a:lnTo>
                  <a:pt x="9613" y="15410"/>
                </a:lnTo>
                <a:lnTo>
                  <a:pt x="9602" y="15502"/>
                </a:lnTo>
                <a:lnTo>
                  <a:pt x="9613" y="15563"/>
                </a:lnTo>
                <a:lnTo>
                  <a:pt x="9625" y="15624"/>
                </a:lnTo>
                <a:lnTo>
                  <a:pt x="9659" y="15670"/>
                </a:lnTo>
                <a:lnTo>
                  <a:pt x="9705" y="15730"/>
                </a:lnTo>
                <a:close/>
                <a:moveTo>
                  <a:pt x="7746" y="15243"/>
                </a:moveTo>
                <a:lnTo>
                  <a:pt x="7746" y="15243"/>
                </a:lnTo>
                <a:lnTo>
                  <a:pt x="7654" y="15517"/>
                </a:lnTo>
                <a:lnTo>
                  <a:pt x="7654" y="15517"/>
                </a:lnTo>
                <a:lnTo>
                  <a:pt x="7688" y="15563"/>
                </a:lnTo>
                <a:lnTo>
                  <a:pt x="7734" y="15593"/>
                </a:lnTo>
                <a:lnTo>
                  <a:pt x="7791" y="15593"/>
                </a:lnTo>
                <a:lnTo>
                  <a:pt x="7837" y="15593"/>
                </a:lnTo>
                <a:lnTo>
                  <a:pt x="7837" y="15593"/>
                </a:lnTo>
                <a:lnTo>
                  <a:pt x="7883" y="15426"/>
                </a:lnTo>
                <a:lnTo>
                  <a:pt x="7883" y="15395"/>
                </a:lnTo>
                <a:lnTo>
                  <a:pt x="7883" y="15334"/>
                </a:lnTo>
                <a:lnTo>
                  <a:pt x="7872" y="15304"/>
                </a:lnTo>
                <a:lnTo>
                  <a:pt x="7860" y="15258"/>
                </a:lnTo>
                <a:lnTo>
                  <a:pt x="7837" y="15243"/>
                </a:lnTo>
                <a:lnTo>
                  <a:pt x="7803" y="15243"/>
                </a:lnTo>
                <a:lnTo>
                  <a:pt x="7803" y="15243"/>
                </a:lnTo>
                <a:lnTo>
                  <a:pt x="7746" y="15243"/>
                </a:lnTo>
                <a:close/>
                <a:moveTo>
                  <a:pt x="15675" y="15334"/>
                </a:moveTo>
                <a:lnTo>
                  <a:pt x="15675" y="15334"/>
                </a:lnTo>
                <a:lnTo>
                  <a:pt x="15159" y="15334"/>
                </a:lnTo>
                <a:lnTo>
                  <a:pt x="15159" y="15334"/>
                </a:lnTo>
                <a:lnTo>
                  <a:pt x="15171" y="15380"/>
                </a:lnTo>
                <a:lnTo>
                  <a:pt x="15217" y="15410"/>
                </a:lnTo>
                <a:lnTo>
                  <a:pt x="15286" y="15502"/>
                </a:lnTo>
                <a:lnTo>
                  <a:pt x="15366" y="15563"/>
                </a:lnTo>
                <a:lnTo>
                  <a:pt x="15457" y="15593"/>
                </a:lnTo>
                <a:lnTo>
                  <a:pt x="15503" y="15593"/>
                </a:lnTo>
                <a:lnTo>
                  <a:pt x="15538" y="15593"/>
                </a:lnTo>
                <a:lnTo>
                  <a:pt x="15572" y="15578"/>
                </a:lnTo>
                <a:lnTo>
                  <a:pt x="15606" y="15548"/>
                </a:lnTo>
                <a:lnTo>
                  <a:pt x="15641" y="15502"/>
                </a:lnTo>
                <a:lnTo>
                  <a:pt x="15664" y="15456"/>
                </a:lnTo>
                <a:lnTo>
                  <a:pt x="15664" y="15395"/>
                </a:lnTo>
                <a:lnTo>
                  <a:pt x="15675" y="15334"/>
                </a:lnTo>
                <a:close/>
                <a:moveTo>
                  <a:pt x="12581" y="15121"/>
                </a:moveTo>
                <a:lnTo>
                  <a:pt x="12581" y="15121"/>
                </a:lnTo>
                <a:lnTo>
                  <a:pt x="13567" y="15334"/>
                </a:lnTo>
                <a:lnTo>
                  <a:pt x="13567" y="15334"/>
                </a:lnTo>
                <a:lnTo>
                  <a:pt x="13567" y="15228"/>
                </a:lnTo>
                <a:lnTo>
                  <a:pt x="13578" y="15136"/>
                </a:lnTo>
                <a:lnTo>
                  <a:pt x="13589" y="15045"/>
                </a:lnTo>
                <a:lnTo>
                  <a:pt x="13613" y="14968"/>
                </a:lnTo>
                <a:lnTo>
                  <a:pt x="13635" y="14892"/>
                </a:lnTo>
                <a:lnTo>
                  <a:pt x="13658" y="14862"/>
                </a:lnTo>
                <a:lnTo>
                  <a:pt x="13704" y="14816"/>
                </a:lnTo>
                <a:lnTo>
                  <a:pt x="13738" y="14770"/>
                </a:lnTo>
                <a:lnTo>
                  <a:pt x="13796" y="14725"/>
                </a:lnTo>
                <a:lnTo>
                  <a:pt x="13842" y="14725"/>
                </a:lnTo>
                <a:lnTo>
                  <a:pt x="13899" y="14709"/>
                </a:lnTo>
                <a:lnTo>
                  <a:pt x="13968" y="14694"/>
                </a:lnTo>
                <a:lnTo>
                  <a:pt x="14036" y="14709"/>
                </a:lnTo>
                <a:lnTo>
                  <a:pt x="14117" y="14725"/>
                </a:lnTo>
                <a:lnTo>
                  <a:pt x="14289" y="14786"/>
                </a:lnTo>
                <a:lnTo>
                  <a:pt x="14289" y="14786"/>
                </a:lnTo>
                <a:lnTo>
                  <a:pt x="14312" y="14679"/>
                </a:lnTo>
                <a:lnTo>
                  <a:pt x="14334" y="14618"/>
                </a:lnTo>
                <a:lnTo>
                  <a:pt x="14334" y="14542"/>
                </a:lnTo>
                <a:lnTo>
                  <a:pt x="14323" y="14481"/>
                </a:lnTo>
                <a:lnTo>
                  <a:pt x="14300" y="14435"/>
                </a:lnTo>
                <a:lnTo>
                  <a:pt x="14254" y="14405"/>
                </a:lnTo>
                <a:lnTo>
                  <a:pt x="14208" y="14374"/>
                </a:lnTo>
                <a:lnTo>
                  <a:pt x="14117" y="14374"/>
                </a:lnTo>
                <a:lnTo>
                  <a:pt x="14117" y="14374"/>
                </a:lnTo>
                <a:lnTo>
                  <a:pt x="14128" y="14374"/>
                </a:lnTo>
                <a:lnTo>
                  <a:pt x="14128" y="14374"/>
                </a:lnTo>
                <a:lnTo>
                  <a:pt x="14105" y="14328"/>
                </a:lnTo>
                <a:lnTo>
                  <a:pt x="14002" y="14176"/>
                </a:lnTo>
                <a:lnTo>
                  <a:pt x="13807" y="13947"/>
                </a:lnTo>
                <a:lnTo>
                  <a:pt x="13555" y="13688"/>
                </a:lnTo>
                <a:lnTo>
                  <a:pt x="13051" y="13154"/>
                </a:lnTo>
                <a:lnTo>
                  <a:pt x="12845" y="12941"/>
                </a:lnTo>
                <a:lnTo>
                  <a:pt x="12684" y="12819"/>
                </a:lnTo>
                <a:lnTo>
                  <a:pt x="12684" y="12819"/>
                </a:lnTo>
                <a:lnTo>
                  <a:pt x="12478" y="14313"/>
                </a:lnTo>
                <a:lnTo>
                  <a:pt x="12478" y="14313"/>
                </a:lnTo>
                <a:lnTo>
                  <a:pt x="11092" y="12011"/>
                </a:lnTo>
                <a:lnTo>
                  <a:pt x="11092" y="12011"/>
                </a:lnTo>
                <a:lnTo>
                  <a:pt x="11080" y="12133"/>
                </a:lnTo>
                <a:lnTo>
                  <a:pt x="11080" y="12225"/>
                </a:lnTo>
                <a:lnTo>
                  <a:pt x="11046" y="12286"/>
                </a:lnTo>
                <a:lnTo>
                  <a:pt x="11023" y="12301"/>
                </a:lnTo>
                <a:lnTo>
                  <a:pt x="11011" y="12301"/>
                </a:lnTo>
                <a:lnTo>
                  <a:pt x="10988" y="12301"/>
                </a:lnTo>
                <a:lnTo>
                  <a:pt x="10966" y="12286"/>
                </a:lnTo>
                <a:lnTo>
                  <a:pt x="10920" y="12225"/>
                </a:lnTo>
                <a:lnTo>
                  <a:pt x="10862" y="12133"/>
                </a:lnTo>
                <a:lnTo>
                  <a:pt x="10782" y="12011"/>
                </a:lnTo>
                <a:lnTo>
                  <a:pt x="10782" y="12011"/>
                </a:lnTo>
                <a:lnTo>
                  <a:pt x="10736" y="12316"/>
                </a:lnTo>
                <a:lnTo>
                  <a:pt x="10725" y="12423"/>
                </a:lnTo>
                <a:lnTo>
                  <a:pt x="10668" y="12560"/>
                </a:lnTo>
                <a:lnTo>
                  <a:pt x="10645" y="12590"/>
                </a:lnTo>
                <a:lnTo>
                  <a:pt x="10610" y="12636"/>
                </a:lnTo>
                <a:lnTo>
                  <a:pt x="10576" y="12667"/>
                </a:lnTo>
                <a:lnTo>
                  <a:pt x="10541" y="12697"/>
                </a:lnTo>
                <a:lnTo>
                  <a:pt x="10496" y="12712"/>
                </a:lnTo>
                <a:lnTo>
                  <a:pt x="10438" y="12728"/>
                </a:lnTo>
                <a:lnTo>
                  <a:pt x="10381" y="12712"/>
                </a:lnTo>
                <a:lnTo>
                  <a:pt x="10324" y="12682"/>
                </a:lnTo>
                <a:lnTo>
                  <a:pt x="10324" y="12682"/>
                </a:lnTo>
                <a:lnTo>
                  <a:pt x="10392" y="13017"/>
                </a:lnTo>
                <a:lnTo>
                  <a:pt x="10416" y="13093"/>
                </a:lnTo>
                <a:lnTo>
                  <a:pt x="10416" y="13124"/>
                </a:lnTo>
                <a:lnTo>
                  <a:pt x="10404" y="13154"/>
                </a:lnTo>
                <a:lnTo>
                  <a:pt x="10392" y="13170"/>
                </a:lnTo>
                <a:lnTo>
                  <a:pt x="10370" y="13170"/>
                </a:lnTo>
                <a:lnTo>
                  <a:pt x="10324" y="13139"/>
                </a:lnTo>
                <a:lnTo>
                  <a:pt x="10118" y="13017"/>
                </a:lnTo>
                <a:lnTo>
                  <a:pt x="10118" y="13017"/>
                </a:lnTo>
                <a:lnTo>
                  <a:pt x="10175" y="13170"/>
                </a:lnTo>
                <a:lnTo>
                  <a:pt x="10267" y="13322"/>
                </a:lnTo>
                <a:lnTo>
                  <a:pt x="10358" y="13429"/>
                </a:lnTo>
                <a:lnTo>
                  <a:pt x="10450" y="13551"/>
                </a:lnTo>
                <a:lnTo>
                  <a:pt x="10656" y="13779"/>
                </a:lnTo>
                <a:lnTo>
                  <a:pt x="10736" y="13901"/>
                </a:lnTo>
                <a:lnTo>
                  <a:pt x="10839" y="14039"/>
                </a:lnTo>
                <a:lnTo>
                  <a:pt x="10839" y="14039"/>
                </a:lnTo>
                <a:lnTo>
                  <a:pt x="10713" y="13993"/>
                </a:lnTo>
                <a:lnTo>
                  <a:pt x="10576" y="13947"/>
                </a:lnTo>
                <a:lnTo>
                  <a:pt x="10335" y="13856"/>
                </a:lnTo>
                <a:lnTo>
                  <a:pt x="10198" y="13795"/>
                </a:lnTo>
                <a:lnTo>
                  <a:pt x="10083" y="13779"/>
                </a:lnTo>
                <a:lnTo>
                  <a:pt x="9946" y="13764"/>
                </a:lnTo>
                <a:lnTo>
                  <a:pt x="9797" y="13779"/>
                </a:lnTo>
                <a:lnTo>
                  <a:pt x="9797" y="13779"/>
                </a:lnTo>
                <a:lnTo>
                  <a:pt x="9808" y="13932"/>
                </a:lnTo>
                <a:lnTo>
                  <a:pt x="9842" y="14084"/>
                </a:lnTo>
                <a:lnTo>
                  <a:pt x="9900" y="14206"/>
                </a:lnTo>
                <a:lnTo>
                  <a:pt x="9969" y="14359"/>
                </a:lnTo>
                <a:lnTo>
                  <a:pt x="10049" y="14466"/>
                </a:lnTo>
                <a:lnTo>
                  <a:pt x="10152" y="14572"/>
                </a:lnTo>
                <a:lnTo>
                  <a:pt x="10255" y="14633"/>
                </a:lnTo>
                <a:lnTo>
                  <a:pt x="10358" y="14709"/>
                </a:lnTo>
                <a:lnTo>
                  <a:pt x="10358" y="14709"/>
                </a:lnTo>
                <a:lnTo>
                  <a:pt x="10381" y="14618"/>
                </a:lnTo>
                <a:lnTo>
                  <a:pt x="10404" y="14542"/>
                </a:lnTo>
                <a:lnTo>
                  <a:pt x="10438" y="14481"/>
                </a:lnTo>
                <a:lnTo>
                  <a:pt x="10461" y="14450"/>
                </a:lnTo>
                <a:lnTo>
                  <a:pt x="10496" y="14420"/>
                </a:lnTo>
                <a:lnTo>
                  <a:pt x="10530" y="14420"/>
                </a:lnTo>
                <a:lnTo>
                  <a:pt x="10565" y="14435"/>
                </a:lnTo>
                <a:lnTo>
                  <a:pt x="10599" y="14466"/>
                </a:lnTo>
                <a:lnTo>
                  <a:pt x="10679" y="14557"/>
                </a:lnTo>
                <a:lnTo>
                  <a:pt x="10759" y="14664"/>
                </a:lnTo>
                <a:lnTo>
                  <a:pt x="10931" y="14968"/>
                </a:lnTo>
                <a:lnTo>
                  <a:pt x="11023" y="15121"/>
                </a:lnTo>
                <a:lnTo>
                  <a:pt x="11126" y="15243"/>
                </a:lnTo>
                <a:lnTo>
                  <a:pt x="11206" y="15334"/>
                </a:lnTo>
                <a:lnTo>
                  <a:pt x="11240" y="15380"/>
                </a:lnTo>
                <a:lnTo>
                  <a:pt x="11286" y="15395"/>
                </a:lnTo>
                <a:lnTo>
                  <a:pt x="11309" y="15395"/>
                </a:lnTo>
                <a:lnTo>
                  <a:pt x="11344" y="15395"/>
                </a:lnTo>
                <a:lnTo>
                  <a:pt x="11378" y="15365"/>
                </a:lnTo>
                <a:lnTo>
                  <a:pt x="11413" y="15319"/>
                </a:lnTo>
                <a:lnTo>
                  <a:pt x="11435" y="15243"/>
                </a:lnTo>
                <a:lnTo>
                  <a:pt x="11470" y="15151"/>
                </a:lnTo>
                <a:lnTo>
                  <a:pt x="11493" y="15060"/>
                </a:lnTo>
                <a:lnTo>
                  <a:pt x="11504" y="14908"/>
                </a:lnTo>
                <a:lnTo>
                  <a:pt x="11504" y="14908"/>
                </a:lnTo>
                <a:lnTo>
                  <a:pt x="11630" y="15029"/>
                </a:lnTo>
                <a:lnTo>
                  <a:pt x="11791" y="15167"/>
                </a:lnTo>
                <a:lnTo>
                  <a:pt x="11962" y="15334"/>
                </a:lnTo>
                <a:lnTo>
                  <a:pt x="12065" y="15395"/>
                </a:lnTo>
                <a:lnTo>
                  <a:pt x="12146" y="15441"/>
                </a:lnTo>
                <a:lnTo>
                  <a:pt x="12238" y="15502"/>
                </a:lnTo>
                <a:lnTo>
                  <a:pt x="12306" y="15517"/>
                </a:lnTo>
                <a:lnTo>
                  <a:pt x="12386" y="15532"/>
                </a:lnTo>
                <a:lnTo>
                  <a:pt x="12455" y="15502"/>
                </a:lnTo>
                <a:lnTo>
                  <a:pt x="12478" y="15502"/>
                </a:lnTo>
                <a:lnTo>
                  <a:pt x="12512" y="15456"/>
                </a:lnTo>
                <a:lnTo>
                  <a:pt x="12524" y="15426"/>
                </a:lnTo>
                <a:lnTo>
                  <a:pt x="12547" y="15395"/>
                </a:lnTo>
                <a:lnTo>
                  <a:pt x="12570" y="15334"/>
                </a:lnTo>
                <a:lnTo>
                  <a:pt x="12581" y="15273"/>
                </a:lnTo>
                <a:lnTo>
                  <a:pt x="12581" y="15121"/>
                </a:lnTo>
                <a:close/>
                <a:moveTo>
                  <a:pt x="19227" y="14709"/>
                </a:moveTo>
                <a:lnTo>
                  <a:pt x="19227" y="14709"/>
                </a:lnTo>
                <a:lnTo>
                  <a:pt x="19308" y="14740"/>
                </a:lnTo>
                <a:lnTo>
                  <a:pt x="19376" y="14801"/>
                </a:lnTo>
                <a:lnTo>
                  <a:pt x="19411" y="14847"/>
                </a:lnTo>
                <a:lnTo>
                  <a:pt x="19445" y="14892"/>
                </a:lnTo>
                <a:lnTo>
                  <a:pt x="19457" y="14968"/>
                </a:lnTo>
                <a:lnTo>
                  <a:pt x="19457" y="15045"/>
                </a:lnTo>
                <a:lnTo>
                  <a:pt x="19457" y="15167"/>
                </a:lnTo>
                <a:lnTo>
                  <a:pt x="19457" y="15319"/>
                </a:lnTo>
                <a:lnTo>
                  <a:pt x="19468" y="15365"/>
                </a:lnTo>
                <a:lnTo>
                  <a:pt x="19491" y="15410"/>
                </a:lnTo>
                <a:lnTo>
                  <a:pt x="19525" y="15441"/>
                </a:lnTo>
                <a:lnTo>
                  <a:pt x="19571" y="15456"/>
                </a:lnTo>
                <a:lnTo>
                  <a:pt x="19629" y="15471"/>
                </a:lnTo>
                <a:lnTo>
                  <a:pt x="19731" y="15456"/>
                </a:lnTo>
                <a:lnTo>
                  <a:pt x="19731" y="15456"/>
                </a:lnTo>
                <a:lnTo>
                  <a:pt x="19800" y="15410"/>
                </a:lnTo>
                <a:lnTo>
                  <a:pt x="19858" y="15395"/>
                </a:lnTo>
                <a:lnTo>
                  <a:pt x="19915" y="15334"/>
                </a:lnTo>
                <a:lnTo>
                  <a:pt x="19949" y="15289"/>
                </a:lnTo>
                <a:lnTo>
                  <a:pt x="19984" y="15212"/>
                </a:lnTo>
                <a:lnTo>
                  <a:pt x="19995" y="15136"/>
                </a:lnTo>
                <a:lnTo>
                  <a:pt x="19995" y="15075"/>
                </a:lnTo>
                <a:lnTo>
                  <a:pt x="19995" y="14984"/>
                </a:lnTo>
                <a:lnTo>
                  <a:pt x="19995" y="14892"/>
                </a:lnTo>
                <a:lnTo>
                  <a:pt x="19984" y="14831"/>
                </a:lnTo>
                <a:lnTo>
                  <a:pt x="19949" y="14740"/>
                </a:lnTo>
                <a:lnTo>
                  <a:pt x="19927" y="14664"/>
                </a:lnTo>
                <a:lnTo>
                  <a:pt x="19880" y="14618"/>
                </a:lnTo>
                <a:lnTo>
                  <a:pt x="19835" y="14542"/>
                </a:lnTo>
                <a:lnTo>
                  <a:pt x="19800" y="14481"/>
                </a:lnTo>
                <a:lnTo>
                  <a:pt x="19743" y="14450"/>
                </a:lnTo>
                <a:lnTo>
                  <a:pt x="19743" y="14450"/>
                </a:lnTo>
                <a:lnTo>
                  <a:pt x="19686" y="14405"/>
                </a:lnTo>
                <a:lnTo>
                  <a:pt x="19640" y="14374"/>
                </a:lnTo>
                <a:lnTo>
                  <a:pt x="19594" y="14374"/>
                </a:lnTo>
                <a:lnTo>
                  <a:pt x="19548" y="14374"/>
                </a:lnTo>
                <a:lnTo>
                  <a:pt x="19548" y="14374"/>
                </a:lnTo>
                <a:lnTo>
                  <a:pt x="19502" y="14374"/>
                </a:lnTo>
                <a:lnTo>
                  <a:pt x="19445" y="14374"/>
                </a:lnTo>
                <a:lnTo>
                  <a:pt x="19411" y="14405"/>
                </a:lnTo>
                <a:lnTo>
                  <a:pt x="19376" y="14450"/>
                </a:lnTo>
                <a:lnTo>
                  <a:pt x="19331" y="14496"/>
                </a:lnTo>
                <a:lnTo>
                  <a:pt x="19296" y="14557"/>
                </a:lnTo>
                <a:lnTo>
                  <a:pt x="19262" y="14633"/>
                </a:lnTo>
                <a:lnTo>
                  <a:pt x="19227" y="14709"/>
                </a:lnTo>
                <a:close/>
                <a:moveTo>
                  <a:pt x="8937" y="15456"/>
                </a:moveTo>
                <a:lnTo>
                  <a:pt x="8937" y="15456"/>
                </a:lnTo>
                <a:lnTo>
                  <a:pt x="8903" y="15289"/>
                </a:lnTo>
                <a:lnTo>
                  <a:pt x="8857" y="15121"/>
                </a:lnTo>
                <a:lnTo>
                  <a:pt x="8811" y="14938"/>
                </a:lnTo>
                <a:lnTo>
                  <a:pt x="8777" y="14786"/>
                </a:lnTo>
                <a:lnTo>
                  <a:pt x="8777" y="14786"/>
                </a:lnTo>
                <a:lnTo>
                  <a:pt x="8513" y="14984"/>
                </a:lnTo>
                <a:lnTo>
                  <a:pt x="8513" y="14984"/>
                </a:lnTo>
                <a:lnTo>
                  <a:pt x="8456" y="15395"/>
                </a:lnTo>
                <a:lnTo>
                  <a:pt x="8456" y="15395"/>
                </a:lnTo>
                <a:lnTo>
                  <a:pt x="8513" y="15395"/>
                </a:lnTo>
                <a:lnTo>
                  <a:pt x="8513" y="15395"/>
                </a:lnTo>
                <a:lnTo>
                  <a:pt x="8616" y="15395"/>
                </a:lnTo>
                <a:lnTo>
                  <a:pt x="8719" y="15410"/>
                </a:lnTo>
                <a:lnTo>
                  <a:pt x="8823" y="15410"/>
                </a:lnTo>
                <a:lnTo>
                  <a:pt x="8937" y="15456"/>
                </a:lnTo>
                <a:close/>
                <a:moveTo>
                  <a:pt x="8009" y="15456"/>
                </a:moveTo>
                <a:lnTo>
                  <a:pt x="8009" y="15456"/>
                </a:lnTo>
                <a:lnTo>
                  <a:pt x="8032" y="15441"/>
                </a:lnTo>
                <a:lnTo>
                  <a:pt x="8067" y="15441"/>
                </a:lnTo>
                <a:lnTo>
                  <a:pt x="8135" y="15395"/>
                </a:lnTo>
                <a:lnTo>
                  <a:pt x="8181" y="15334"/>
                </a:lnTo>
                <a:lnTo>
                  <a:pt x="8216" y="15273"/>
                </a:lnTo>
                <a:lnTo>
                  <a:pt x="8227" y="15182"/>
                </a:lnTo>
                <a:lnTo>
                  <a:pt x="8227" y="15121"/>
                </a:lnTo>
                <a:lnTo>
                  <a:pt x="8227" y="15075"/>
                </a:lnTo>
                <a:lnTo>
                  <a:pt x="8204" y="15045"/>
                </a:lnTo>
                <a:lnTo>
                  <a:pt x="8181" y="15014"/>
                </a:lnTo>
                <a:lnTo>
                  <a:pt x="8147" y="14984"/>
                </a:lnTo>
                <a:lnTo>
                  <a:pt x="8147" y="14984"/>
                </a:lnTo>
                <a:lnTo>
                  <a:pt x="8078" y="15075"/>
                </a:lnTo>
                <a:lnTo>
                  <a:pt x="8055" y="15136"/>
                </a:lnTo>
                <a:lnTo>
                  <a:pt x="8032" y="15182"/>
                </a:lnTo>
                <a:lnTo>
                  <a:pt x="8020" y="15243"/>
                </a:lnTo>
                <a:lnTo>
                  <a:pt x="8009" y="15334"/>
                </a:lnTo>
                <a:lnTo>
                  <a:pt x="8009" y="15456"/>
                </a:lnTo>
                <a:close/>
                <a:moveTo>
                  <a:pt x="733" y="15243"/>
                </a:moveTo>
                <a:lnTo>
                  <a:pt x="733" y="15243"/>
                </a:lnTo>
                <a:lnTo>
                  <a:pt x="847" y="15334"/>
                </a:lnTo>
                <a:lnTo>
                  <a:pt x="916" y="15380"/>
                </a:lnTo>
                <a:lnTo>
                  <a:pt x="996" y="15410"/>
                </a:lnTo>
                <a:lnTo>
                  <a:pt x="1077" y="15410"/>
                </a:lnTo>
                <a:lnTo>
                  <a:pt x="1099" y="15410"/>
                </a:lnTo>
                <a:lnTo>
                  <a:pt x="1134" y="15410"/>
                </a:lnTo>
                <a:lnTo>
                  <a:pt x="1157" y="15395"/>
                </a:lnTo>
                <a:lnTo>
                  <a:pt x="1180" y="15349"/>
                </a:lnTo>
                <a:lnTo>
                  <a:pt x="1203" y="15319"/>
                </a:lnTo>
                <a:lnTo>
                  <a:pt x="1203" y="15243"/>
                </a:lnTo>
                <a:lnTo>
                  <a:pt x="1203" y="15243"/>
                </a:lnTo>
                <a:lnTo>
                  <a:pt x="1157" y="15151"/>
                </a:lnTo>
                <a:lnTo>
                  <a:pt x="1122" y="15075"/>
                </a:lnTo>
                <a:lnTo>
                  <a:pt x="1077" y="15045"/>
                </a:lnTo>
                <a:lnTo>
                  <a:pt x="1054" y="15029"/>
                </a:lnTo>
                <a:lnTo>
                  <a:pt x="1019" y="15014"/>
                </a:lnTo>
                <a:lnTo>
                  <a:pt x="1019" y="15014"/>
                </a:lnTo>
                <a:lnTo>
                  <a:pt x="962" y="15045"/>
                </a:lnTo>
                <a:lnTo>
                  <a:pt x="893" y="15075"/>
                </a:lnTo>
                <a:lnTo>
                  <a:pt x="813" y="15151"/>
                </a:lnTo>
                <a:lnTo>
                  <a:pt x="733" y="15243"/>
                </a:lnTo>
                <a:close/>
                <a:moveTo>
                  <a:pt x="9075" y="15334"/>
                </a:moveTo>
                <a:lnTo>
                  <a:pt x="9075" y="15334"/>
                </a:lnTo>
                <a:lnTo>
                  <a:pt x="9144" y="15319"/>
                </a:lnTo>
                <a:lnTo>
                  <a:pt x="9189" y="15304"/>
                </a:lnTo>
                <a:lnTo>
                  <a:pt x="9224" y="15273"/>
                </a:lnTo>
                <a:lnTo>
                  <a:pt x="9258" y="15243"/>
                </a:lnTo>
                <a:lnTo>
                  <a:pt x="9293" y="15197"/>
                </a:lnTo>
                <a:lnTo>
                  <a:pt x="9304" y="15151"/>
                </a:lnTo>
                <a:lnTo>
                  <a:pt x="9315" y="15106"/>
                </a:lnTo>
                <a:lnTo>
                  <a:pt x="9315" y="15060"/>
                </a:lnTo>
                <a:lnTo>
                  <a:pt x="9315" y="14999"/>
                </a:lnTo>
                <a:lnTo>
                  <a:pt x="9304" y="14953"/>
                </a:lnTo>
                <a:lnTo>
                  <a:pt x="9293" y="14892"/>
                </a:lnTo>
                <a:lnTo>
                  <a:pt x="9258" y="14862"/>
                </a:lnTo>
                <a:lnTo>
                  <a:pt x="9212" y="14816"/>
                </a:lnTo>
                <a:lnTo>
                  <a:pt x="9189" y="14770"/>
                </a:lnTo>
                <a:lnTo>
                  <a:pt x="9144" y="14725"/>
                </a:lnTo>
                <a:lnTo>
                  <a:pt x="9075" y="14709"/>
                </a:lnTo>
                <a:lnTo>
                  <a:pt x="9075" y="14709"/>
                </a:lnTo>
                <a:lnTo>
                  <a:pt x="9075" y="15334"/>
                </a:lnTo>
                <a:close/>
                <a:moveTo>
                  <a:pt x="7482" y="15243"/>
                </a:moveTo>
                <a:lnTo>
                  <a:pt x="7482" y="15243"/>
                </a:lnTo>
                <a:lnTo>
                  <a:pt x="7574" y="15151"/>
                </a:lnTo>
                <a:lnTo>
                  <a:pt x="7654" y="15060"/>
                </a:lnTo>
                <a:lnTo>
                  <a:pt x="7723" y="14923"/>
                </a:lnTo>
                <a:lnTo>
                  <a:pt x="7746" y="14877"/>
                </a:lnTo>
                <a:lnTo>
                  <a:pt x="7769" y="14816"/>
                </a:lnTo>
                <a:lnTo>
                  <a:pt x="7780" y="14740"/>
                </a:lnTo>
                <a:lnTo>
                  <a:pt x="7780" y="14694"/>
                </a:lnTo>
                <a:lnTo>
                  <a:pt x="7769" y="14633"/>
                </a:lnTo>
                <a:lnTo>
                  <a:pt x="7746" y="14603"/>
                </a:lnTo>
                <a:lnTo>
                  <a:pt x="7723" y="14557"/>
                </a:lnTo>
                <a:lnTo>
                  <a:pt x="7665" y="14542"/>
                </a:lnTo>
                <a:lnTo>
                  <a:pt x="7620" y="14527"/>
                </a:lnTo>
                <a:lnTo>
                  <a:pt x="7539" y="14511"/>
                </a:lnTo>
                <a:lnTo>
                  <a:pt x="7539" y="14511"/>
                </a:lnTo>
                <a:lnTo>
                  <a:pt x="7493" y="14694"/>
                </a:lnTo>
                <a:lnTo>
                  <a:pt x="7471" y="14892"/>
                </a:lnTo>
                <a:lnTo>
                  <a:pt x="7459" y="15075"/>
                </a:lnTo>
                <a:lnTo>
                  <a:pt x="7482" y="15243"/>
                </a:lnTo>
                <a:close/>
                <a:moveTo>
                  <a:pt x="15010" y="15182"/>
                </a:moveTo>
                <a:lnTo>
                  <a:pt x="15010" y="15182"/>
                </a:lnTo>
                <a:lnTo>
                  <a:pt x="15091" y="15197"/>
                </a:lnTo>
                <a:lnTo>
                  <a:pt x="15159" y="15197"/>
                </a:lnTo>
                <a:lnTo>
                  <a:pt x="15205" y="15182"/>
                </a:lnTo>
                <a:lnTo>
                  <a:pt x="15251" y="15151"/>
                </a:lnTo>
                <a:lnTo>
                  <a:pt x="15286" y="15136"/>
                </a:lnTo>
                <a:lnTo>
                  <a:pt x="15297" y="15106"/>
                </a:lnTo>
                <a:lnTo>
                  <a:pt x="15320" y="15045"/>
                </a:lnTo>
                <a:lnTo>
                  <a:pt x="15320" y="14984"/>
                </a:lnTo>
                <a:lnTo>
                  <a:pt x="15320" y="14984"/>
                </a:lnTo>
                <a:lnTo>
                  <a:pt x="15159" y="14968"/>
                </a:lnTo>
                <a:lnTo>
                  <a:pt x="15022" y="14953"/>
                </a:lnTo>
                <a:lnTo>
                  <a:pt x="15022" y="14953"/>
                </a:lnTo>
                <a:lnTo>
                  <a:pt x="14919" y="14968"/>
                </a:lnTo>
                <a:lnTo>
                  <a:pt x="14884" y="14984"/>
                </a:lnTo>
                <a:lnTo>
                  <a:pt x="14873" y="14984"/>
                </a:lnTo>
                <a:lnTo>
                  <a:pt x="14850" y="14999"/>
                </a:lnTo>
                <a:lnTo>
                  <a:pt x="14850" y="15029"/>
                </a:lnTo>
                <a:lnTo>
                  <a:pt x="14873" y="15075"/>
                </a:lnTo>
                <a:lnTo>
                  <a:pt x="14896" y="15121"/>
                </a:lnTo>
                <a:lnTo>
                  <a:pt x="14942" y="15151"/>
                </a:lnTo>
                <a:lnTo>
                  <a:pt x="14976" y="15167"/>
                </a:lnTo>
                <a:lnTo>
                  <a:pt x="15010" y="15182"/>
                </a:lnTo>
                <a:close/>
                <a:moveTo>
                  <a:pt x="7276" y="15182"/>
                </a:moveTo>
                <a:lnTo>
                  <a:pt x="7276" y="15182"/>
                </a:lnTo>
                <a:lnTo>
                  <a:pt x="7230" y="14908"/>
                </a:lnTo>
                <a:lnTo>
                  <a:pt x="7230" y="14908"/>
                </a:lnTo>
                <a:lnTo>
                  <a:pt x="7219" y="15014"/>
                </a:lnTo>
                <a:lnTo>
                  <a:pt x="7219" y="15075"/>
                </a:lnTo>
                <a:lnTo>
                  <a:pt x="7230" y="15106"/>
                </a:lnTo>
                <a:lnTo>
                  <a:pt x="7276" y="15182"/>
                </a:lnTo>
                <a:close/>
                <a:moveTo>
                  <a:pt x="16134" y="14633"/>
                </a:moveTo>
                <a:lnTo>
                  <a:pt x="16134" y="14633"/>
                </a:lnTo>
                <a:lnTo>
                  <a:pt x="16088" y="14709"/>
                </a:lnTo>
                <a:lnTo>
                  <a:pt x="15939" y="14862"/>
                </a:lnTo>
                <a:lnTo>
                  <a:pt x="15790" y="15014"/>
                </a:lnTo>
                <a:lnTo>
                  <a:pt x="15732" y="15075"/>
                </a:lnTo>
                <a:lnTo>
                  <a:pt x="15664" y="15121"/>
                </a:lnTo>
                <a:lnTo>
                  <a:pt x="15664" y="15121"/>
                </a:lnTo>
                <a:lnTo>
                  <a:pt x="15870" y="15136"/>
                </a:lnTo>
                <a:lnTo>
                  <a:pt x="15939" y="15121"/>
                </a:lnTo>
                <a:lnTo>
                  <a:pt x="16007" y="15090"/>
                </a:lnTo>
                <a:lnTo>
                  <a:pt x="16019" y="15075"/>
                </a:lnTo>
                <a:lnTo>
                  <a:pt x="16053" y="15029"/>
                </a:lnTo>
                <a:lnTo>
                  <a:pt x="16076" y="14984"/>
                </a:lnTo>
                <a:lnTo>
                  <a:pt x="16088" y="14938"/>
                </a:lnTo>
                <a:lnTo>
                  <a:pt x="16122" y="14816"/>
                </a:lnTo>
                <a:lnTo>
                  <a:pt x="16134" y="14633"/>
                </a:lnTo>
                <a:close/>
                <a:moveTo>
                  <a:pt x="687" y="15060"/>
                </a:moveTo>
                <a:lnTo>
                  <a:pt x="687" y="15060"/>
                </a:lnTo>
                <a:lnTo>
                  <a:pt x="687" y="14999"/>
                </a:lnTo>
                <a:lnTo>
                  <a:pt x="675" y="14968"/>
                </a:lnTo>
                <a:lnTo>
                  <a:pt x="641" y="14892"/>
                </a:lnTo>
                <a:lnTo>
                  <a:pt x="595" y="14801"/>
                </a:lnTo>
                <a:lnTo>
                  <a:pt x="527" y="14725"/>
                </a:lnTo>
                <a:lnTo>
                  <a:pt x="469" y="14648"/>
                </a:lnTo>
                <a:lnTo>
                  <a:pt x="400" y="14603"/>
                </a:lnTo>
                <a:lnTo>
                  <a:pt x="274" y="14511"/>
                </a:lnTo>
                <a:lnTo>
                  <a:pt x="274" y="14511"/>
                </a:lnTo>
                <a:lnTo>
                  <a:pt x="263" y="14679"/>
                </a:lnTo>
                <a:lnTo>
                  <a:pt x="274" y="14816"/>
                </a:lnTo>
                <a:lnTo>
                  <a:pt x="286" y="14892"/>
                </a:lnTo>
                <a:lnTo>
                  <a:pt x="297" y="14923"/>
                </a:lnTo>
                <a:lnTo>
                  <a:pt x="320" y="14984"/>
                </a:lnTo>
                <a:lnTo>
                  <a:pt x="343" y="15014"/>
                </a:lnTo>
                <a:lnTo>
                  <a:pt x="366" y="15045"/>
                </a:lnTo>
                <a:lnTo>
                  <a:pt x="400" y="15075"/>
                </a:lnTo>
                <a:lnTo>
                  <a:pt x="435" y="15075"/>
                </a:lnTo>
                <a:lnTo>
                  <a:pt x="481" y="15090"/>
                </a:lnTo>
                <a:lnTo>
                  <a:pt x="561" y="15090"/>
                </a:lnTo>
                <a:lnTo>
                  <a:pt x="687" y="15060"/>
                </a:lnTo>
                <a:close/>
                <a:moveTo>
                  <a:pt x="16867" y="14847"/>
                </a:moveTo>
                <a:lnTo>
                  <a:pt x="16867" y="14847"/>
                </a:lnTo>
                <a:lnTo>
                  <a:pt x="16901" y="14938"/>
                </a:lnTo>
                <a:lnTo>
                  <a:pt x="16935" y="14968"/>
                </a:lnTo>
                <a:lnTo>
                  <a:pt x="16959" y="14999"/>
                </a:lnTo>
                <a:lnTo>
                  <a:pt x="17004" y="15029"/>
                </a:lnTo>
                <a:lnTo>
                  <a:pt x="17039" y="15045"/>
                </a:lnTo>
                <a:lnTo>
                  <a:pt x="17108" y="15060"/>
                </a:lnTo>
                <a:lnTo>
                  <a:pt x="17108" y="15060"/>
                </a:lnTo>
                <a:lnTo>
                  <a:pt x="17096" y="14953"/>
                </a:lnTo>
                <a:lnTo>
                  <a:pt x="17062" y="14892"/>
                </a:lnTo>
                <a:lnTo>
                  <a:pt x="17027" y="14862"/>
                </a:lnTo>
                <a:lnTo>
                  <a:pt x="17016" y="14847"/>
                </a:lnTo>
                <a:lnTo>
                  <a:pt x="16970" y="14831"/>
                </a:lnTo>
                <a:lnTo>
                  <a:pt x="16947" y="14831"/>
                </a:lnTo>
                <a:lnTo>
                  <a:pt x="16947" y="14831"/>
                </a:lnTo>
                <a:lnTo>
                  <a:pt x="16901" y="14831"/>
                </a:lnTo>
                <a:lnTo>
                  <a:pt x="16867" y="14847"/>
                </a:lnTo>
                <a:close/>
                <a:moveTo>
                  <a:pt x="1970" y="15060"/>
                </a:moveTo>
                <a:lnTo>
                  <a:pt x="1970" y="15060"/>
                </a:lnTo>
                <a:lnTo>
                  <a:pt x="1924" y="14938"/>
                </a:lnTo>
                <a:lnTo>
                  <a:pt x="1867" y="14831"/>
                </a:lnTo>
                <a:lnTo>
                  <a:pt x="1810" y="14725"/>
                </a:lnTo>
                <a:lnTo>
                  <a:pt x="1753" y="14618"/>
                </a:lnTo>
                <a:lnTo>
                  <a:pt x="1615" y="14405"/>
                </a:lnTo>
                <a:lnTo>
                  <a:pt x="1466" y="14237"/>
                </a:lnTo>
                <a:lnTo>
                  <a:pt x="1466" y="14237"/>
                </a:lnTo>
                <a:lnTo>
                  <a:pt x="1432" y="14344"/>
                </a:lnTo>
                <a:lnTo>
                  <a:pt x="1409" y="14420"/>
                </a:lnTo>
                <a:lnTo>
                  <a:pt x="1397" y="14511"/>
                </a:lnTo>
                <a:lnTo>
                  <a:pt x="1397" y="14587"/>
                </a:lnTo>
                <a:lnTo>
                  <a:pt x="1409" y="14648"/>
                </a:lnTo>
                <a:lnTo>
                  <a:pt x="1432" y="14725"/>
                </a:lnTo>
                <a:lnTo>
                  <a:pt x="1455" y="14786"/>
                </a:lnTo>
                <a:lnTo>
                  <a:pt x="1489" y="14847"/>
                </a:lnTo>
                <a:lnTo>
                  <a:pt x="1535" y="14892"/>
                </a:lnTo>
                <a:lnTo>
                  <a:pt x="1581" y="14923"/>
                </a:lnTo>
                <a:lnTo>
                  <a:pt x="1638" y="14968"/>
                </a:lnTo>
                <a:lnTo>
                  <a:pt x="1695" y="14984"/>
                </a:lnTo>
                <a:lnTo>
                  <a:pt x="1833" y="15029"/>
                </a:lnTo>
                <a:lnTo>
                  <a:pt x="1970" y="15060"/>
                </a:lnTo>
                <a:close/>
                <a:moveTo>
                  <a:pt x="996" y="14633"/>
                </a:moveTo>
                <a:lnTo>
                  <a:pt x="996" y="14633"/>
                </a:lnTo>
                <a:lnTo>
                  <a:pt x="687" y="14587"/>
                </a:lnTo>
                <a:lnTo>
                  <a:pt x="687" y="14587"/>
                </a:lnTo>
                <a:lnTo>
                  <a:pt x="721" y="14664"/>
                </a:lnTo>
                <a:lnTo>
                  <a:pt x="779" y="14755"/>
                </a:lnTo>
                <a:lnTo>
                  <a:pt x="859" y="14831"/>
                </a:lnTo>
                <a:lnTo>
                  <a:pt x="916" y="14892"/>
                </a:lnTo>
                <a:lnTo>
                  <a:pt x="950" y="14892"/>
                </a:lnTo>
                <a:lnTo>
                  <a:pt x="973" y="14892"/>
                </a:lnTo>
                <a:lnTo>
                  <a:pt x="996" y="14892"/>
                </a:lnTo>
                <a:lnTo>
                  <a:pt x="1008" y="14892"/>
                </a:lnTo>
                <a:lnTo>
                  <a:pt x="1019" y="14847"/>
                </a:lnTo>
                <a:lnTo>
                  <a:pt x="1019" y="14801"/>
                </a:lnTo>
                <a:lnTo>
                  <a:pt x="1008" y="14725"/>
                </a:lnTo>
                <a:lnTo>
                  <a:pt x="996" y="14633"/>
                </a:lnTo>
                <a:close/>
                <a:moveTo>
                  <a:pt x="15159" y="14450"/>
                </a:moveTo>
                <a:lnTo>
                  <a:pt x="15159" y="14450"/>
                </a:lnTo>
                <a:lnTo>
                  <a:pt x="15171" y="14542"/>
                </a:lnTo>
                <a:lnTo>
                  <a:pt x="15205" y="14618"/>
                </a:lnTo>
                <a:lnTo>
                  <a:pt x="15251" y="14679"/>
                </a:lnTo>
                <a:lnTo>
                  <a:pt x="15297" y="14740"/>
                </a:lnTo>
                <a:lnTo>
                  <a:pt x="15354" y="14801"/>
                </a:lnTo>
                <a:lnTo>
                  <a:pt x="15389" y="14831"/>
                </a:lnTo>
                <a:lnTo>
                  <a:pt x="15446" y="14862"/>
                </a:lnTo>
                <a:lnTo>
                  <a:pt x="15515" y="14892"/>
                </a:lnTo>
                <a:lnTo>
                  <a:pt x="15560" y="14892"/>
                </a:lnTo>
                <a:lnTo>
                  <a:pt x="15595" y="14892"/>
                </a:lnTo>
                <a:lnTo>
                  <a:pt x="15641" y="14877"/>
                </a:lnTo>
                <a:lnTo>
                  <a:pt x="15664" y="14862"/>
                </a:lnTo>
                <a:lnTo>
                  <a:pt x="15687" y="14816"/>
                </a:lnTo>
                <a:lnTo>
                  <a:pt x="15698" y="14770"/>
                </a:lnTo>
                <a:lnTo>
                  <a:pt x="15698" y="14709"/>
                </a:lnTo>
                <a:lnTo>
                  <a:pt x="15675" y="14633"/>
                </a:lnTo>
                <a:lnTo>
                  <a:pt x="15675" y="14633"/>
                </a:lnTo>
                <a:lnTo>
                  <a:pt x="15583" y="14527"/>
                </a:lnTo>
                <a:lnTo>
                  <a:pt x="15515" y="14435"/>
                </a:lnTo>
                <a:lnTo>
                  <a:pt x="15469" y="14389"/>
                </a:lnTo>
                <a:lnTo>
                  <a:pt x="15423" y="14374"/>
                </a:lnTo>
                <a:lnTo>
                  <a:pt x="15377" y="14374"/>
                </a:lnTo>
                <a:lnTo>
                  <a:pt x="15343" y="14374"/>
                </a:lnTo>
                <a:lnTo>
                  <a:pt x="15343" y="14374"/>
                </a:lnTo>
                <a:lnTo>
                  <a:pt x="15297" y="14374"/>
                </a:lnTo>
                <a:lnTo>
                  <a:pt x="15251" y="14374"/>
                </a:lnTo>
                <a:lnTo>
                  <a:pt x="15205" y="14405"/>
                </a:lnTo>
                <a:lnTo>
                  <a:pt x="15159" y="14450"/>
                </a:lnTo>
                <a:close/>
                <a:moveTo>
                  <a:pt x="2440" y="14847"/>
                </a:moveTo>
                <a:lnTo>
                  <a:pt x="2440" y="14847"/>
                </a:lnTo>
                <a:lnTo>
                  <a:pt x="2429" y="14786"/>
                </a:lnTo>
                <a:lnTo>
                  <a:pt x="2383" y="14694"/>
                </a:lnTo>
                <a:lnTo>
                  <a:pt x="2325" y="14603"/>
                </a:lnTo>
                <a:lnTo>
                  <a:pt x="2257" y="14496"/>
                </a:lnTo>
                <a:lnTo>
                  <a:pt x="2131" y="14298"/>
                </a:lnTo>
                <a:lnTo>
                  <a:pt x="2027" y="14176"/>
                </a:lnTo>
                <a:lnTo>
                  <a:pt x="2027" y="14176"/>
                </a:lnTo>
                <a:lnTo>
                  <a:pt x="2005" y="14374"/>
                </a:lnTo>
                <a:lnTo>
                  <a:pt x="1993" y="14542"/>
                </a:lnTo>
                <a:lnTo>
                  <a:pt x="2005" y="14618"/>
                </a:lnTo>
                <a:lnTo>
                  <a:pt x="2016" y="14664"/>
                </a:lnTo>
                <a:lnTo>
                  <a:pt x="2039" y="14725"/>
                </a:lnTo>
                <a:lnTo>
                  <a:pt x="2062" y="14770"/>
                </a:lnTo>
                <a:lnTo>
                  <a:pt x="2073" y="14816"/>
                </a:lnTo>
                <a:lnTo>
                  <a:pt x="2108" y="14831"/>
                </a:lnTo>
                <a:lnTo>
                  <a:pt x="2142" y="14862"/>
                </a:lnTo>
                <a:lnTo>
                  <a:pt x="2200" y="14877"/>
                </a:lnTo>
                <a:lnTo>
                  <a:pt x="2245" y="14892"/>
                </a:lnTo>
                <a:lnTo>
                  <a:pt x="2291" y="14877"/>
                </a:lnTo>
                <a:lnTo>
                  <a:pt x="2440" y="14847"/>
                </a:lnTo>
                <a:close/>
                <a:moveTo>
                  <a:pt x="7940" y="14847"/>
                </a:moveTo>
                <a:lnTo>
                  <a:pt x="7940" y="14847"/>
                </a:lnTo>
                <a:lnTo>
                  <a:pt x="8032" y="14801"/>
                </a:lnTo>
                <a:lnTo>
                  <a:pt x="8124" y="14725"/>
                </a:lnTo>
                <a:lnTo>
                  <a:pt x="8204" y="14633"/>
                </a:lnTo>
                <a:lnTo>
                  <a:pt x="8250" y="14542"/>
                </a:lnTo>
                <a:lnTo>
                  <a:pt x="8261" y="14496"/>
                </a:lnTo>
                <a:lnTo>
                  <a:pt x="8273" y="14450"/>
                </a:lnTo>
                <a:lnTo>
                  <a:pt x="8261" y="14405"/>
                </a:lnTo>
                <a:lnTo>
                  <a:pt x="8250" y="14374"/>
                </a:lnTo>
                <a:lnTo>
                  <a:pt x="8227" y="14359"/>
                </a:lnTo>
                <a:lnTo>
                  <a:pt x="8181" y="14328"/>
                </a:lnTo>
                <a:lnTo>
                  <a:pt x="8124" y="14313"/>
                </a:lnTo>
                <a:lnTo>
                  <a:pt x="8043" y="14313"/>
                </a:lnTo>
                <a:lnTo>
                  <a:pt x="8043" y="14313"/>
                </a:lnTo>
                <a:lnTo>
                  <a:pt x="8009" y="14435"/>
                </a:lnTo>
                <a:lnTo>
                  <a:pt x="7963" y="14572"/>
                </a:lnTo>
                <a:lnTo>
                  <a:pt x="7940" y="14709"/>
                </a:lnTo>
                <a:lnTo>
                  <a:pt x="7940" y="14847"/>
                </a:lnTo>
                <a:close/>
                <a:moveTo>
                  <a:pt x="6921" y="14847"/>
                </a:moveTo>
                <a:lnTo>
                  <a:pt x="6921" y="14847"/>
                </a:lnTo>
                <a:lnTo>
                  <a:pt x="6966" y="14847"/>
                </a:lnTo>
                <a:lnTo>
                  <a:pt x="7012" y="14831"/>
                </a:lnTo>
                <a:lnTo>
                  <a:pt x="7058" y="14816"/>
                </a:lnTo>
                <a:lnTo>
                  <a:pt x="7070" y="14786"/>
                </a:lnTo>
                <a:lnTo>
                  <a:pt x="7104" y="14740"/>
                </a:lnTo>
                <a:lnTo>
                  <a:pt x="7115" y="14709"/>
                </a:lnTo>
                <a:lnTo>
                  <a:pt x="7138" y="14618"/>
                </a:lnTo>
                <a:lnTo>
                  <a:pt x="7138" y="14511"/>
                </a:lnTo>
                <a:lnTo>
                  <a:pt x="7138" y="14389"/>
                </a:lnTo>
                <a:lnTo>
                  <a:pt x="7127" y="14176"/>
                </a:lnTo>
                <a:lnTo>
                  <a:pt x="7127" y="14176"/>
                </a:lnTo>
                <a:lnTo>
                  <a:pt x="7070" y="14161"/>
                </a:lnTo>
                <a:lnTo>
                  <a:pt x="7070" y="14161"/>
                </a:lnTo>
                <a:lnTo>
                  <a:pt x="7001" y="14176"/>
                </a:lnTo>
                <a:lnTo>
                  <a:pt x="6943" y="14206"/>
                </a:lnTo>
                <a:lnTo>
                  <a:pt x="6909" y="14267"/>
                </a:lnTo>
                <a:lnTo>
                  <a:pt x="6886" y="14344"/>
                </a:lnTo>
                <a:lnTo>
                  <a:pt x="6875" y="14435"/>
                </a:lnTo>
                <a:lnTo>
                  <a:pt x="6875" y="14557"/>
                </a:lnTo>
                <a:lnTo>
                  <a:pt x="6886" y="14694"/>
                </a:lnTo>
                <a:lnTo>
                  <a:pt x="6921" y="14847"/>
                </a:lnTo>
                <a:close/>
                <a:moveTo>
                  <a:pt x="17520" y="14557"/>
                </a:moveTo>
                <a:lnTo>
                  <a:pt x="17520" y="14557"/>
                </a:lnTo>
                <a:close/>
                <a:moveTo>
                  <a:pt x="2750" y="14786"/>
                </a:moveTo>
                <a:lnTo>
                  <a:pt x="2750" y="14786"/>
                </a:lnTo>
                <a:lnTo>
                  <a:pt x="2761" y="14664"/>
                </a:lnTo>
                <a:lnTo>
                  <a:pt x="2772" y="14572"/>
                </a:lnTo>
                <a:lnTo>
                  <a:pt x="2750" y="14466"/>
                </a:lnTo>
                <a:lnTo>
                  <a:pt x="2727" y="14374"/>
                </a:lnTo>
                <a:lnTo>
                  <a:pt x="2681" y="14313"/>
                </a:lnTo>
                <a:lnTo>
                  <a:pt x="2635" y="14237"/>
                </a:lnTo>
                <a:lnTo>
                  <a:pt x="2566" y="14161"/>
                </a:lnTo>
                <a:lnTo>
                  <a:pt x="2486" y="14115"/>
                </a:lnTo>
                <a:lnTo>
                  <a:pt x="2486" y="14115"/>
                </a:lnTo>
                <a:lnTo>
                  <a:pt x="2463" y="14222"/>
                </a:lnTo>
                <a:lnTo>
                  <a:pt x="2452" y="14344"/>
                </a:lnTo>
                <a:lnTo>
                  <a:pt x="2463" y="14435"/>
                </a:lnTo>
                <a:lnTo>
                  <a:pt x="2486" y="14527"/>
                </a:lnTo>
                <a:lnTo>
                  <a:pt x="2532" y="14618"/>
                </a:lnTo>
                <a:lnTo>
                  <a:pt x="2589" y="14664"/>
                </a:lnTo>
                <a:lnTo>
                  <a:pt x="2646" y="14725"/>
                </a:lnTo>
                <a:lnTo>
                  <a:pt x="2750" y="14786"/>
                </a:lnTo>
                <a:close/>
                <a:moveTo>
                  <a:pt x="8364" y="14709"/>
                </a:moveTo>
                <a:lnTo>
                  <a:pt x="8364" y="14709"/>
                </a:lnTo>
                <a:lnTo>
                  <a:pt x="8433" y="14725"/>
                </a:lnTo>
                <a:lnTo>
                  <a:pt x="8490" y="14725"/>
                </a:lnTo>
                <a:lnTo>
                  <a:pt x="8548" y="14709"/>
                </a:lnTo>
                <a:lnTo>
                  <a:pt x="8582" y="14679"/>
                </a:lnTo>
                <a:lnTo>
                  <a:pt x="8616" y="14633"/>
                </a:lnTo>
                <a:lnTo>
                  <a:pt x="8651" y="14587"/>
                </a:lnTo>
                <a:lnTo>
                  <a:pt x="8651" y="14527"/>
                </a:lnTo>
                <a:lnTo>
                  <a:pt x="8662" y="14450"/>
                </a:lnTo>
                <a:lnTo>
                  <a:pt x="8662" y="14450"/>
                </a:lnTo>
                <a:lnTo>
                  <a:pt x="8456" y="14237"/>
                </a:lnTo>
                <a:lnTo>
                  <a:pt x="8456" y="14237"/>
                </a:lnTo>
                <a:lnTo>
                  <a:pt x="8364" y="14709"/>
                </a:lnTo>
                <a:close/>
                <a:moveTo>
                  <a:pt x="3105" y="14709"/>
                </a:moveTo>
                <a:lnTo>
                  <a:pt x="3105" y="14709"/>
                </a:lnTo>
                <a:lnTo>
                  <a:pt x="2956" y="14511"/>
                </a:lnTo>
                <a:lnTo>
                  <a:pt x="2956" y="14511"/>
                </a:lnTo>
                <a:lnTo>
                  <a:pt x="2921" y="14572"/>
                </a:lnTo>
                <a:lnTo>
                  <a:pt x="2899" y="14618"/>
                </a:lnTo>
                <a:lnTo>
                  <a:pt x="2899" y="14648"/>
                </a:lnTo>
                <a:lnTo>
                  <a:pt x="2910" y="14679"/>
                </a:lnTo>
                <a:lnTo>
                  <a:pt x="2933" y="14709"/>
                </a:lnTo>
                <a:lnTo>
                  <a:pt x="2990" y="14725"/>
                </a:lnTo>
                <a:lnTo>
                  <a:pt x="3036" y="14725"/>
                </a:lnTo>
                <a:lnTo>
                  <a:pt x="3105" y="14709"/>
                </a:lnTo>
                <a:close/>
                <a:moveTo>
                  <a:pt x="17016" y="14709"/>
                </a:moveTo>
                <a:lnTo>
                  <a:pt x="17016" y="14709"/>
                </a:lnTo>
                <a:lnTo>
                  <a:pt x="17153" y="14587"/>
                </a:lnTo>
                <a:lnTo>
                  <a:pt x="17188" y="14557"/>
                </a:lnTo>
                <a:lnTo>
                  <a:pt x="17211" y="14511"/>
                </a:lnTo>
                <a:lnTo>
                  <a:pt x="17222" y="14466"/>
                </a:lnTo>
                <a:lnTo>
                  <a:pt x="17233" y="14420"/>
                </a:lnTo>
                <a:lnTo>
                  <a:pt x="17222" y="14237"/>
                </a:lnTo>
                <a:lnTo>
                  <a:pt x="17222" y="14237"/>
                </a:lnTo>
                <a:lnTo>
                  <a:pt x="17016" y="14115"/>
                </a:lnTo>
                <a:lnTo>
                  <a:pt x="17016" y="14115"/>
                </a:lnTo>
                <a:lnTo>
                  <a:pt x="16981" y="14252"/>
                </a:lnTo>
                <a:lnTo>
                  <a:pt x="16970" y="14405"/>
                </a:lnTo>
                <a:lnTo>
                  <a:pt x="16981" y="14557"/>
                </a:lnTo>
                <a:lnTo>
                  <a:pt x="17016" y="14709"/>
                </a:lnTo>
                <a:close/>
                <a:moveTo>
                  <a:pt x="996" y="13962"/>
                </a:moveTo>
                <a:lnTo>
                  <a:pt x="996" y="13962"/>
                </a:lnTo>
                <a:lnTo>
                  <a:pt x="996" y="14084"/>
                </a:lnTo>
                <a:lnTo>
                  <a:pt x="1008" y="14191"/>
                </a:lnTo>
                <a:lnTo>
                  <a:pt x="1031" y="14298"/>
                </a:lnTo>
                <a:lnTo>
                  <a:pt x="1065" y="14374"/>
                </a:lnTo>
                <a:lnTo>
                  <a:pt x="1088" y="14466"/>
                </a:lnTo>
                <a:lnTo>
                  <a:pt x="1134" y="14557"/>
                </a:lnTo>
                <a:lnTo>
                  <a:pt x="1191" y="14633"/>
                </a:lnTo>
                <a:lnTo>
                  <a:pt x="1260" y="14709"/>
                </a:lnTo>
                <a:lnTo>
                  <a:pt x="1260" y="14709"/>
                </a:lnTo>
                <a:lnTo>
                  <a:pt x="1271" y="14633"/>
                </a:lnTo>
                <a:lnTo>
                  <a:pt x="1283" y="14511"/>
                </a:lnTo>
                <a:lnTo>
                  <a:pt x="1283" y="14374"/>
                </a:lnTo>
                <a:lnTo>
                  <a:pt x="1271" y="14252"/>
                </a:lnTo>
                <a:lnTo>
                  <a:pt x="1248" y="14115"/>
                </a:lnTo>
                <a:lnTo>
                  <a:pt x="1237" y="14084"/>
                </a:lnTo>
                <a:lnTo>
                  <a:pt x="1214" y="14039"/>
                </a:lnTo>
                <a:lnTo>
                  <a:pt x="1191" y="13993"/>
                </a:lnTo>
                <a:lnTo>
                  <a:pt x="1157" y="13947"/>
                </a:lnTo>
                <a:lnTo>
                  <a:pt x="1134" y="13947"/>
                </a:lnTo>
                <a:lnTo>
                  <a:pt x="1088" y="13932"/>
                </a:lnTo>
                <a:lnTo>
                  <a:pt x="1088" y="13932"/>
                </a:lnTo>
                <a:lnTo>
                  <a:pt x="1054" y="13947"/>
                </a:lnTo>
                <a:lnTo>
                  <a:pt x="996" y="13962"/>
                </a:lnTo>
                <a:close/>
                <a:moveTo>
                  <a:pt x="3357" y="14587"/>
                </a:moveTo>
                <a:lnTo>
                  <a:pt x="3357" y="14587"/>
                </a:lnTo>
                <a:lnTo>
                  <a:pt x="3357" y="14496"/>
                </a:lnTo>
                <a:lnTo>
                  <a:pt x="3357" y="14420"/>
                </a:lnTo>
                <a:lnTo>
                  <a:pt x="3345" y="14374"/>
                </a:lnTo>
                <a:lnTo>
                  <a:pt x="3322" y="14298"/>
                </a:lnTo>
                <a:lnTo>
                  <a:pt x="3288" y="14222"/>
                </a:lnTo>
                <a:lnTo>
                  <a:pt x="3254" y="14145"/>
                </a:lnTo>
                <a:lnTo>
                  <a:pt x="3219" y="14100"/>
                </a:lnTo>
                <a:lnTo>
                  <a:pt x="3162" y="14039"/>
                </a:lnTo>
                <a:lnTo>
                  <a:pt x="3162" y="14039"/>
                </a:lnTo>
                <a:lnTo>
                  <a:pt x="3139" y="14267"/>
                </a:lnTo>
                <a:lnTo>
                  <a:pt x="3139" y="14374"/>
                </a:lnTo>
                <a:lnTo>
                  <a:pt x="3139" y="14466"/>
                </a:lnTo>
                <a:lnTo>
                  <a:pt x="3150" y="14496"/>
                </a:lnTo>
                <a:lnTo>
                  <a:pt x="3173" y="14542"/>
                </a:lnTo>
                <a:lnTo>
                  <a:pt x="3185" y="14572"/>
                </a:lnTo>
                <a:lnTo>
                  <a:pt x="3219" y="14587"/>
                </a:lnTo>
                <a:lnTo>
                  <a:pt x="3231" y="14603"/>
                </a:lnTo>
                <a:lnTo>
                  <a:pt x="3277" y="14603"/>
                </a:lnTo>
                <a:lnTo>
                  <a:pt x="3311" y="14603"/>
                </a:lnTo>
                <a:lnTo>
                  <a:pt x="3357" y="14587"/>
                </a:lnTo>
                <a:close/>
                <a:moveTo>
                  <a:pt x="15618" y="14374"/>
                </a:moveTo>
                <a:lnTo>
                  <a:pt x="15618" y="14374"/>
                </a:lnTo>
                <a:lnTo>
                  <a:pt x="15664" y="14450"/>
                </a:lnTo>
                <a:lnTo>
                  <a:pt x="15698" y="14511"/>
                </a:lnTo>
                <a:lnTo>
                  <a:pt x="15732" y="14557"/>
                </a:lnTo>
                <a:lnTo>
                  <a:pt x="15778" y="14572"/>
                </a:lnTo>
                <a:lnTo>
                  <a:pt x="15824" y="14587"/>
                </a:lnTo>
                <a:lnTo>
                  <a:pt x="15870" y="14572"/>
                </a:lnTo>
                <a:lnTo>
                  <a:pt x="15939" y="14557"/>
                </a:lnTo>
                <a:lnTo>
                  <a:pt x="15985" y="14511"/>
                </a:lnTo>
                <a:lnTo>
                  <a:pt x="15985" y="14511"/>
                </a:lnTo>
                <a:lnTo>
                  <a:pt x="16065" y="14466"/>
                </a:lnTo>
                <a:lnTo>
                  <a:pt x="16088" y="14435"/>
                </a:lnTo>
                <a:lnTo>
                  <a:pt x="16111" y="14389"/>
                </a:lnTo>
                <a:lnTo>
                  <a:pt x="16134" y="14374"/>
                </a:lnTo>
                <a:lnTo>
                  <a:pt x="16134" y="14328"/>
                </a:lnTo>
                <a:lnTo>
                  <a:pt x="16134" y="14298"/>
                </a:lnTo>
                <a:lnTo>
                  <a:pt x="16134" y="14237"/>
                </a:lnTo>
                <a:lnTo>
                  <a:pt x="16134" y="14237"/>
                </a:lnTo>
                <a:lnTo>
                  <a:pt x="16088" y="14206"/>
                </a:lnTo>
                <a:lnTo>
                  <a:pt x="16019" y="14176"/>
                </a:lnTo>
                <a:lnTo>
                  <a:pt x="15962" y="14161"/>
                </a:lnTo>
                <a:lnTo>
                  <a:pt x="15927" y="14145"/>
                </a:lnTo>
                <a:lnTo>
                  <a:pt x="15927" y="14145"/>
                </a:lnTo>
                <a:lnTo>
                  <a:pt x="15836" y="14161"/>
                </a:lnTo>
                <a:lnTo>
                  <a:pt x="15755" y="14206"/>
                </a:lnTo>
                <a:lnTo>
                  <a:pt x="15687" y="14283"/>
                </a:lnTo>
                <a:lnTo>
                  <a:pt x="15618" y="14374"/>
                </a:lnTo>
                <a:close/>
                <a:moveTo>
                  <a:pt x="17635" y="13901"/>
                </a:moveTo>
                <a:lnTo>
                  <a:pt x="17635" y="13901"/>
                </a:lnTo>
                <a:lnTo>
                  <a:pt x="17623" y="14008"/>
                </a:lnTo>
                <a:lnTo>
                  <a:pt x="17623" y="14115"/>
                </a:lnTo>
                <a:lnTo>
                  <a:pt x="17646" y="14206"/>
                </a:lnTo>
                <a:lnTo>
                  <a:pt x="17669" y="14298"/>
                </a:lnTo>
                <a:lnTo>
                  <a:pt x="17680" y="14374"/>
                </a:lnTo>
                <a:lnTo>
                  <a:pt x="17726" y="14450"/>
                </a:lnTo>
                <a:lnTo>
                  <a:pt x="17784" y="14511"/>
                </a:lnTo>
                <a:lnTo>
                  <a:pt x="17841" y="14587"/>
                </a:lnTo>
                <a:lnTo>
                  <a:pt x="17841" y="14587"/>
                </a:lnTo>
                <a:lnTo>
                  <a:pt x="17875" y="14527"/>
                </a:lnTo>
                <a:lnTo>
                  <a:pt x="17921" y="14450"/>
                </a:lnTo>
                <a:lnTo>
                  <a:pt x="17944" y="14374"/>
                </a:lnTo>
                <a:lnTo>
                  <a:pt x="17944" y="14328"/>
                </a:lnTo>
                <a:lnTo>
                  <a:pt x="17944" y="14252"/>
                </a:lnTo>
                <a:lnTo>
                  <a:pt x="17921" y="14176"/>
                </a:lnTo>
                <a:lnTo>
                  <a:pt x="17875" y="14115"/>
                </a:lnTo>
                <a:lnTo>
                  <a:pt x="17841" y="14039"/>
                </a:lnTo>
                <a:lnTo>
                  <a:pt x="17841" y="14039"/>
                </a:lnTo>
                <a:lnTo>
                  <a:pt x="17807" y="13978"/>
                </a:lnTo>
                <a:lnTo>
                  <a:pt x="17761" y="13932"/>
                </a:lnTo>
                <a:lnTo>
                  <a:pt x="17703" y="13901"/>
                </a:lnTo>
                <a:lnTo>
                  <a:pt x="17658" y="13901"/>
                </a:lnTo>
                <a:lnTo>
                  <a:pt x="17658" y="13901"/>
                </a:lnTo>
                <a:lnTo>
                  <a:pt x="17635" y="13901"/>
                </a:lnTo>
                <a:close/>
                <a:moveTo>
                  <a:pt x="3517" y="14587"/>
                </a:moveTo>
                <a:lnTo>
                  <a:pt x="3517" y="14587"/>
                </a:lnTo>
                <a:lnTo>
                  <a:pt x="3620" y="14542"/>
                </a:lnTo>
                <a:lnTo>
                  <a:pt x="3712" y="14466"/>
                </a:lnTo>
                <a:lnTo>
                  <a:pt x="3781" y="14405"/>
                </a:lnTo>
                <a:lnTo>
                  <a:pt x="3792" y="14374"/>
                </a:lnTo>
                <a:lnTo>
                  <a:pt x="3792" y="14344"/>
                </a:lnTo>
                <a:lnTo>
                  <a:pt x="3804" y="14298"/>
                </a:lnTo>
                <a:lnTo>
                  <a:pt x="3804" y="14252"/>
                </a:lnTo>
                <a:lnTo>
                  <a:pt x="3792" y="14206"/>
                </a:lnTo>
                <a:lnTo>
                  <a:pt x="3792" y="14161"/>
                </a:lnTo>
                <a:lnTo>
                  <a:pt x="3758" y="14115"/>
                </a:lnTo>
                <a:lnTo>
                  <a:pt x="3712" y="14069"/>
                </a:lnTo>
                <a:lnTo>
                  <a:pt x="3620" y="13962"/>
                </a:lnTo>
                <a:lnTo>
                  <a:pt x="3620" y="13962"/>
                </a:lnTo>
                <a:lnTo>
                  <a:pt x="3517" y="14587"/>
                </a:lnTo>
                <a:close/>
                <a:moveTo>
                  <a:pt x="18356" y="14511"/>
                </a:moveTo>
                <a:lnTo>
                  <a:pt x="18356" y="14511"/>
                </a:lnTo>
                <a:lnTo>
                  <a:pt x="18448" y="14389"/>
                </a:lnTo>
                <a:lnTo>
                  <a:pt x="18517" y="14313"/>
                </a:lnTo>
                <a:lnTo>
                  <a:pt x="18586" y="14252"/>
                </a:lnTo>
                <a:lnTo>
                  <a:pt x="18597" y="14222"/>
                </a:lnTo>
                <a:lnTo>
                  <a:pt x="18608" y="14206"/>
                </a:lnTo>
                <a:lnTo>
                  <a:pt x="18608" y="14161"/>
                </a:lnTo>
                <a:lnTo>
                  <a:pt x="18597" y="14130"/>
                </a:lnTo>
                <a:lnTo>
                  <a:pt x="18586" y="14115"/>
                </a:lnTo>
                <a:lnTo>
                  <a:pt x="18551" y="14069"/>
                </a:lnTo>
                <a:lnTo>
                  <a:pt x="18448" y="13962"/>
                </a:lnTo>
                <a:lnTo>
                  <a:pt x="18299" y="13840"/>
                </a:lnTo>
                <a:lnTo>
                  <a:pt x="18299" y="13840"/>
                </a:lnTo>
                <a:lnTo>
                  <a:pt x="18242" y="13962"/>
                </a:lnTo>
                <a:lnTo>
                  <a:pt x="18207" y="14084"/>
                </a:lnTo>
                <a:lnTo>
                  <a:pt x="18185" y="14191"/>
                </a:lnTo>
                <a:lnTo>
                  <a:pt x="18185" y="14283"/>
                </a:lnTo>
                <a:lnTo>
                  <a:pt x="18196" y="14359"/>
                </a:lnTo>
                <a:lnTo>
                  <a:pt x="18242" y="14420"/>
                </a:lnTo>
                <a:lnTo>
                  <a:pt x="18288" y="14466"/>
                </a:lnTo>
                <a:lnTo>
                  <a:pt x="18356" y="14511"/>
                </a:lnTo>
                <a:close/>
                <a:moveTo>
                  <a:pt x="7333" y="14450"/>
                </a:moveTo>
                <a:lnTo>
                  <a:pt x="7333" y="14450"/>
                </a:lnTo>
                <a:lnTo>
                  <a:pt x="7425" y="14405"/>
                </a:lnTo>
                <a:lnTo>
                  <a:pt x="7505" y="14374"/>
                </a:lnTo>
                <a:lnTo>
                  <a:pt x="7574" y="14298"/>
                </a:lnTo>
                <a:lnTo>
                  <a:pt x="7642" y="14222"/>
                </a:lnTo>
                <a:lnTo>
                  <a:pt x="7677" y="14145"/>
                </a:lnTo>
                <a:lnTo>
                  <a:pt x="7723" y="14054"/>
                </a:lnTo>
                <a:lnTo>
                  <a:pt x="7769" y="13947"/>
                </a:lnTo>
                <a:lnTo>
                  <a:pt x="7791" y="13840"/>
                </a:lnTo>
                <a:lnTo>
                  <a:pt x="7791" y="13840"/>
                </a:lnTo>
                <a:lnTo>
                  <a:pt x="7539" y="13840"/>
                </a:lnTo>
                <a:lnTo>
                  <a:pt x="7539" y="13840"/>
                </a:lnTo>
                <a:lnTo>
                  <a:pt x="7528" y="13840"/>
                </a:lnTo>
                <a:lnTo>
                  <a:pt x="7528" y="13840"/>
                </a:lnTo>
                <a:lnTo>
                  <a:pt x="7436" y="13856"/>
                </a:lnTo>
                <a:lnTo>
                  <a:pt x="7367" y="13856"/>
                </a:lnTo>
                <a:lnTo>
                  <a:pt x="7310" y="13917"/>
                </a:lnTo>
                <a:lnTo>
                  <a:pt x="7287" y="13947"/>
                </a:lnTo>
                <a:lnTo>
                  <a:pt x="7276" y="13993"/>
                </a:lnTo>
                <a:lnTo>
                  <a:pt x="7264" y="14069"/>
                </a:lnTo>
                <a:lnTo>
                  <a:pt x="7264" y="14176"/>
                </a:lnTo>
                <a:lnTo>
                  <a:pt x="7287" y="14298"/>
                </a:lnTo>
                <a:lnTo>
                  <a:pt x="7333" y="14450"/>
                </a:lnTo>
                <a:close/>
                <a:moveTo>
                  <a:pt x="320" y="14176"/>
                </a:moveTo>
                <a:lnTo>
                  <a:pt x="320" y="14176"/>
                </a:lnTo>
                <a:lnTo>
                  <a:pt x="389" y="14283"/>
                </a:lnTo>
                <a:lnTo>
                  <a:pt x="458" y="14374"/>
                </a:lnTo>
                <a:lnTo>
                  <a:pt x="515" y="14405"/>
                </a:lnTo>
                <a:lnTo>
                  <a:pt x="561" y="14420"/>
                </a:lnTo>
                <a:lnTo>
                  <a:pt x="584" y="14435"/>
                </a:lnTo>
                <a:lnTo>
                  <a:pt x="630" y="14435"/>
                </a:lnTo>
                <a:lnTo>
                  <a:pt x="664" y="14420"/>
                </a:lnTo>
                <a:lnTo>
                  <a:pt x="698" y="14405"/>
                </a:lnTo>
                <a:lnTo>
                  <a:pt x="721" y="14374"/>
                </a:lnTo>
                <a:lnTo>
                  <a:pt x="756" y="14344"/>
                </a:lnTo>
                <a:lnTo>
                  <a:pt x="779" y="14298"/>
                </a:lnTo>
                <a:lnTo>
                  <a:pt x="813" y="14237"/>
                </a:lnTo>
                <a:lnTo>
                  <a:pt x="847" y="14176"/>
                </a:lnTo>
                <a:lnTo>
                  <a:pt x="847" y="14176"/>
                </a:lnTo>
                <a:lnTo>
                  <a:pt x="527" y="13962"/>
                </a:lnTo>
                <a:lnTo>
                  <a:pt x="527" y="13962"/>
                </a:lnTo>
                <a:lnTo>
                  <a:pt x="320" y="14176"/>
                </a:lnTo>
                <a:close/>
                <a:moveTo>
                  <a:pt x="1821" y="14176"/>
                </a:moveTo>
                <a:lnTo>
                  <a:pt x="1821" y="14176"/>
                </a:lnTo>
                <a:lnTo>
                  <a:pt x="1672" y="13627"/>
                </a:lnTo>
                <a:lnTo>
                  <a:pt x="1672" y="13627"/>
                </a:lnTo>
                <a:lnTo>
                  <a:pt x="1638" y="13703"/>
                </a:lnTo>
                <a:lnTo>
                  <a:pt x="1626" y="13779"/>
                </a:lnTo>
                <a:lnTo>
                  <a:pt x="1615" y="13856"/>
                </a:lnTo>
                <a:lnTo>
                  <a:pt x="1615" y="13947"/>
                </a:lnTo>
                <a:lnTo>
                  <a:pt x="1626" y="14039"/>
                </a:lnTo>
                <a:lnTo>
                  <a:pt x="1638" y="14115"/>
                </a:lnTo>
                <a:lnTo>
                  <a:pt x="1649" y="14161"/>
                </a:lnTo>
                <a:lnTo>
                  <a:pt x="1672" y="14222"/>
                </a:lnTo>
                <a:lnTo>
                  <a:pt x="1695" y="14283"/>
                </a:lnTo>
                <a:lnTo>
                  <a:pt x="1718" y="14313"/>
                </a:lnTo>
                <a:lnTo>
                  <a:pt x="1741" y="14344"/>
                </a:lnTo>
                <a:lnTo>
                  <a:pt x="1775" y="14359"/>
                </a:lnTo>
                <a:lnTo>
                  <a:pt x="1787" y="14344"/>
                </a:lnTo>
                <a:lnTo>
                  <a:pt x="1798" y="14298"/>
                </a:lnTo>
                <a:lnTo>
                  <a:pt x="1821" y="14252"/>
                </a:lnTo>
                <a:lnTo>
                  <a:pt x="1821" y="14176"/>
                </a:lnTo>
                <a:close/>
                <a:moveTo>
                  <a:pt x="6496" y="14313"/>
                </a:moveTo>
                <a:lnTo>
                  <a:pt x="6496" y="14313"/>
                </a:lnTo>
                <a:lnTo>
                  <a:pt x="6565" y="14161"/>
                </a:lnTo>
                <a:lnTo>
                  <a:pt x="6623" y="14008"/>
                </a:lnTo>
                <a:lnTo>
                  <a:pt x="6668" y="13856"/>
                </a:lnTo>
                <a:lnTo>
                  <a:pt x="6714" y="13688"/>
                </a:lnTo>
                <a:lnTo>
                  <a:pt x="6714" y="13688"/>
                </a:lnTo>
                <a:lnTo>
                  <a:pt x="6645" y="13718"/>
                </a:lnTo>
                <a:lnTo>
                  <a:pt x="6577" y="13749"/>
                </a:lnTo>
                <a:lnTo>
                  <a:pt x="6496" y="13779"/>
                </a:lnTo>
                <a:lnTo>
                  <a:pt x="6451" y="13825"/>
                </a:lnTo>
                <a:lnTo>
                  <a:pt x="6394" y="13856"/>
                </a:lnTo>
                <a:lnTo>
                  <a:pt x="6347" y="13917"/>
                </a:lnTo>
                <a:lnTo>
                  <a:pt x="6302" y="13962"/>
                </a:lnTo>
                <a:lnTo>
                  <a:pt x="6290" y="14039"/>
                </a:lnTo>
                <a:lnTo>
                  <a:pt x="6267" y="14084"/>
                </a:lnTo>
                <a:lnTo>
                  <a:pt x="6256" y="14115"/>
                </a:lnTo>
                <a:lnTo>
                  <a:pt x="6256" y="14176"/>
                </a:lnTo>
                <a:lnTo>
                  <a:pt x="6279" y="14222"/>
                </a:lnTo>
                <a:lnTo>
                  <a:pt x="6302" y="14252"/>
                </a:lnTo>
                <a:lnTo>
                  <a:pt x="6359" y="14298"/>
                </a:lnTo>
                <a:lnTo>
                  <a:pt x="6428" y="14298"/>
                </a:lnTo>
                <a:lnTo>
                  <a:pt x="6496" y="14313"/>
                </a:lnTo>
                <a:close/>
                <a:moveTo>
                  <a:pt x="2692" y="13779"/>
                </a:moveTo>
                <a:lnTo>
                  <a:pt x="2692" y="13779"/>
                </a:lnTo>
                <a:lnTo>
                  <a:pt x="2715" y="13932"/>
                </a:lnTo>
                <a:lnTo>
                  <a:pt x="2750" y="14008"/>
                </a:lnTo>
                <a:lnTo>
                  <a:pt x="2772" y="14054"/>
                </a:lnTo>
                <a:lnTo>
                  <a:pt x="2807" y="14115"/>
                </a:lnTo>
                <a:lnTo>
                  <a:pt x="2841" y="14161"/>
                </a:lnTo>
                <a:lnTo>
                  <a:pt x="2887" y="14206"/>
                </a:lnTo>
                <a:lnTo>
                  <a:pt x="2956" y="14237"/>
                </a:lnTo>
                <a:lnTo>
                  <a:pt x="2956" y="14237"/>
                </a:lnTo>
                <a:lnTo>
                  <a:pt x="2990" y="14130"/>
                </a:lnTo>
                <a:lnTo>
                  <a:pt x="3001" y="14054"/>
                </a:lnTo>
                <a:lnTo>
                  <a:pt x="3013" y="13947"/>
                </a:lnTo>
                <a:lnTo>
                  <a:pt x="3001" y="13856"/>
                </a:lnTo>
                <a:lnTo>
                  <a:pt x="2990" y="13779"/>
                </a:lnTo>
                <a:lnTo>
                  <a:pt x="2944" y="13688"/>
                </a:lnTo>
                <a:lnTo>
                  <a:pt x="2910" y="13596"/>
                </a:lnTo>
                <a:lnTo>
                  <a:pt x="2853" y="13505"/>
                </a:lnTo>
                <a:lnTo>
                  <a:pt x="2853" y="13505"/>
                </a:lnTo>
                <a:lnTo>
                  <a:pt x="2692" y="13779"/>
                </a:lnTo>
                <a:close/>
                <a:moveTo>
                  <a:pt x="2337" y="14237"/>
                </a:moveTo>
                <a:lnTo>
                  <a:pt x="2337" y="14237"/>
                </a:lnTo>
                <a:lnTo>
                  <a:pt x="2337" y="13840"/>
                </a:lnTo>
                <a:lnTo>
                  <a:pt x="2337" y="13840"/>
                </a:lnTo>
                <a:lnTo>
                  <a:pt x="2360" y="13779"/>
                </a:lnTo>
                <a:lnTo>
                  <a:pt x="2371" y="13703"/>
                </a:lnTo>
                <a:lnTo>
                  <a:pt x="2371" y="13642"/>
                </a:lnTo>
                <a:lnTo>
                  <a:pt x="2360" y="13596"/>
                </a:lnTo>
                <a:lnTo>
                  <a:pt x="2348" y="13551"/>
                </a:lnTo>
                <a:lnTo>
                  <a:pt x="2314" y="13505"/>
                </a:lnTo>
                <a:lnTo>
                  <a:pt x="2280" y="13459"/>
                </a:lnTo>
                <a:lnTo>
                  <a:pt x="2234" y="13429"/>
                </a:lnTo>
                <a:lnTo>
                  <a:pt x="2234" y="13429"/>
                </a:lnTo>
                <a:lnTo>
                  <a:pt x="2188" y="13551"/>
                </a:lnTo>
                <a:lnTo>
                  <a:pt x="2154" y="13657"/>
                </a:lnTo>
                <a:lnTo>
                  <a:pt x="2142" y="13779"/>
                </a:lnTo>
                <a:lnTo>
                  <a:pt x="2142" y="13856"/>
                </a:lnTo>
                <a:lnTo>
                  <a:pt x="2154" y="13962"/>
                </a:lnTo>
                <a:lnTo>
                  <a:pt x="2200" y="14054"/>
                </a:lnTo>
                <a:lnTo>
                  <a:pt x="2245" y="14145"/>
                </a:lnTo>
                <a:lnTo>
                  <a:pt x="2337" y="14237"/>
                </a:lnTo>
                <a:close/>
                <a:moveTo>
                  <a:pt x="15366" y="14176"/>
                </a:moveTo>
                <a:lnTo>
                  <a:pt x="15366" y="14176"/>
                </a:lnTo>
                <a:lnTo>
                  <a:pt x="15503" y="14161"/>
                </a:lnTo>
                <a:lnTo>
                  <a:pt x="15560" y="14161"/>
                </a:lnTo>
                <a:lnTo>
                  <a:pt x="15618" y="14130"/>
                </a:lnTo>
                <a:lnTo>
                  <a:pt x="15664" y="14115"/>
                </a:lnTo>
                <a:lnTo>
                  <a:pt x="15687" y="14100"/>
                </a:lnTo>
                <a:lnTo>
                  <a:pt x="15698" y="14069"/>
                </a:lnTo>
                <a:lnTo>
                  <a:pt x="15709" y="14039"/>
                </a:lnTo>
                <a:lnTo>
                  <a:pt x="15709" y="13993"/>
                </a:lnTo>
                <a:lnTo>
                  <a:pt x="15698" y="13947"/>
                </a:lnTo>
                <a:lnTo>
                  <a:pt x="15675" y="13901"/>
                </a:lnTo>
                <a:lnTo>
                  <a:pt x="15675" y="13901"/>
                </a:lnTo>
                <a:lnTo>
                  <a:pt x="15560" y="13840"/>
                </a:lnTo>
                <a:lnTo>
                  <a:pt x="15515" y="13825"/>
                </a:lnTo>
                <a:lnTo>
                  <a:pt x="15480" y="13810"/>
                </a:lnTo>
                <a:lnTo>
                  <a:pt x="15480" y="13810"/>
                </a:lnTo>
                <a:lnTo>
                  <a:pt x="15446" y="13825"/>
                </a:lnTo>
                <a:lnTo>
                  <a:pt x="15423" y="13840"/>
                </a:lnTo>
                <a:lnTo>
                  <a:pt x="15389" y="13856"/>
                </a:lnTo>
                <a:lnTo>
                  <a:pt x="15366" y="13901"/>
                </a:lnTo>
                <a:lnTo>
                  <a:pt x="15366" y="13947"/>
                </a:lnTo>
                <a:lnTo>
                  <a:pt x="15366" y="14023"/>
                </a:lnTo>
                <a:lnTo>
                  <a:pt x="15366" y="14176"/>
                </a:lnTo>
                <a:close/>
                <a:moveTo>
                  <a:pt x="7940" y="14176"/>
                </a:moveTo>
                <a:lnTo>
                  <a:pt x="7940" y="14176"/>
                </a:lnTo>
                <a:lnTo>
                  <a:pt x="8020" y="14161"/>
                </a:lnTo>
                <a:lnTo>
                  <a:pt x="8067" y="14115"/>
                </a:lnTo>
                <a:lnTo>
                  <a:pt x="8112" y="14100"/>
                </a:lnTo>
                <a:lnTo>
                  <a:pt x="8135" y="14039"/>
                </a:lnTo>
                <a:lnTo>
                  <a:pt x="8135" y="13978"/>
                </a:lnTo>
                <a:lnTo>
                  <a:pt x="8112" y="13932"/>
                </a:lnTo>
                <a:lnTo>
                  <a:pt x="8067" y="13871"/>
                </a:lnTo>
                <a:lnTo>
                  <a:pt x="8009" y="13840"/>
                </a:lnTo>
                <a:lnTo>
                  <a:pt x="8009" y="13840"/>
                </a:lnTo>
                <a:lnTo>
                  <a:pt x="7940" y="14176"/>
                </a:lnTo>
                <a:close/>
                <a:moveTo>
                  <a:pt x="4033" y="14176"/>
                </a:moveTo>
                <a:lnTo>
                  <a:pt x="4033" y="14176"/>
                </a:lnTo>
                <a:lnTo>
                  <a:pt x="4113" y="14130"/>
                </a:lnTo>
                <a:lnTo>
                  <a:pt x="4182" y="14115"/>
                </a:lnTo>
                <a:lnTo>
                  <a:pt x="4216" y="14054"/>
                </a:lnTo>
                <a:lnTo>
                  <a:pt x="4239" y="14008"/>
                </a:lnTo>
                <a:lnTo>
                  <a:pt x="4239" y="13962"/>
                </a:lnTo>
                <a:lnTo>
                  <a:pt x="4239" y="13932"/>
                </a:lnTo>
                <a:lnTo>
                  <a:pt x="4216" y="13856"/>
                </a:lnTo>
                <a:lnTo>
                  <a:pt x="4159" y="13779"/>
                </a:lnTo>
                <a:lnTo>
                  <a:pt x="4079" y="13688"/>
                </a:lnTo>
                <a:lnTo>
                  <a:pt x="4079" y="13688"/>
                </a:lnTo>
                <a:lnTo>
                  <a:pt x="4033" y="14176"/>
                </a:lnTo>
                <a:close/>
                <a:moveTo>
                  <a:pt x="17428" y="13840"/>
                </a:moveTo>
                <a:lnTo>
                  <a:pt x="17428" y="13840"/>
                </a:lnTo>
                <a:lnTo>
                  <a:pt x="17108" y="13566"/>
                </a:lnTo>
                <a:lnTo>
                  <a:pt x="17108" y="13566"/>
                </a:lnTo>
                <a:lnTo>
                  <a:pt x="17256" y="13856"/>
                </a:lnTo>
                <a:lnTo>
                  <a:pt x="17302" y="13993"/>
                </a:lnTo>
                <a:lnTo>
                  <a:pt x="17348" y="14069"/>
                </a:lnTo>
                <a:lnTo>
                  <a:pt x="17371" y="14115"/>
                </a:lnTo>
                <a:lnTo>
                  <a:pt x="17382" y="14115"/>
                </a:lnTo>
                <a:lnTo>
                  <a:pt x="17394" y="14115"/>
                </a:lnTo>
                <a:lnTo>
                  <a:pt x="17405" y="14100"/>
                </a:lnTo>
                <a:lnTo>
                  <a:pt x="17428" y="14008"/>
                </a:lnTo>
                <a:lnTo>
                  <a:pt x="17428" y="13840"/>
                </a:lnTo>
                <a:close/>
                <a:moveTo>
                  <a:pt x="14082" y="13886"/>
                </a:moveTo>
                <a:lnTo>
                  <a:pt x="14082" y="13886"/>
                </a:lnTo>
                <a:lnTo>
                  <a:pt x="14151" y="13947"/>
                </a:lnTo>
                <a:lnTo>
                  <a:pt x="14220" y="14008"/>
                </a:lnTo>
                <a:lnTo>
                  <a:pt x="14312" y="14039"/>
                </a:lnTo>
                <a:lnTo>
                  <a:pt x="14403" y="14069"/>
                </a:lnTo>
                <a:lnTo>
                  <a:pt x="14506" y="14084"/>
                </a:lnTo>
                <a:lnTo>
                  <a:pt x="14598" y="14084"/>
                </a:lnTo>
                <a:lnTo>
                  <a:pt x="14690" y="14069"/>
                </a:lnTo>
                <a:lnTo>
                  <a:pt x="14781" y="14039"/>
                </a:lnTo>
                <a:lnTo>
                  <a:pt x="14873" y="14008"/>
                </a:lnTo>
                <a:lnTo>
                  <a:pt x="14953" y="13947"/>
                </a:lnTo>
                <a:lnTo>
                  <a:pt x="15010" y="13871"/>
                </a:lnTo>
                <a:lnTo>
                  <a:pt x="15079" y="13810"/>
                </a:lnTo>
                <a:lnTo>
                  <a:pt x="15114" y="13703"/>
                </a:lnTo>
                <a:lnTo>
                  <a:pt x="15137" y="13596"/>
                </a:lnTo>
                <a:lnTo>
                  <a:pt x="15137" y="13490"/>
                </a:lnTo>
                <a:lnTo>
                  <a:pt x="15114" y="13353"/>
                </a:lnTo>
                <a:lnTo>
                  <a:pt x="15114" y="13353"/>
                </a:lnTo>
                <a:lnTo>
                  <a:pt x="14976" y="13322"/>
                </a:lnTo>
                <a:lnTo>
                  <a:pt x="14861" y="13261"/>
                </a:lnTo>
                <a:lnTo>
                  <a:pt x="14735" y="13170"/>
                </a:lnTo>
                <a:lnTo>
                  <a:pt x="14621" y="13078"/>
                </a:lnTo>
                <a:lnTo>
                  <a:pt x="14518" y="13002"/>
                </a:lnTo>
                <a:lnTo>
                  <a:pt x="14403" y="12911"/>
                </a:lnTo>
                <a:lnTo>
                  <a:pt x="14208" y="12682"/>
                </a:lnTo>
                <a:lnTo>
                  <a:pt x="14014" y="12484"/>
                </a:lnTo>
                <a:lnTo>
                  <a:pt x="13887" y="12377"/>
                </a:lnTo>
                <a:lnTo>
                  <a:pt x="13796" y="12286"/>
                </a:lnTo>
                <a:lnTo>
                  <a:pt x="13670" y="12194"/>
                </a:lnTo>
                <a:lnTo>
                  <a:pt x="13567" y="12118"/>
                </a:lnTo>
                <a:lnTo>
                  <a:pt x="13441" y="12057"/>
                </a:lnTo>
                <a:lnTo>
                  <a:pt x="13303" y="12011"/>
                </a:lnTo>
                <a:lnTo>
                  <a:pt x="13303" y="12011"/>
                </a:lnTo>
                <a:lnTo>
                  <a:pt x="13315" y="12149"/>
                </a:lnTo>
                <a:lnTo>
                  <a:pt x="13326" y="12316"/>
                </a:lnTo>
                <a:lnTo>
                  <a:pt x="13349" y="12438"/>
                </a:lnTo>
                <a:lnTo>
                  <a:pt x="13372" y="12575"/>
                </a:lnTo>
                <a:lnTo>
                  <a:pt x="13406" y="12712"/>
                </a:lnTo>
                <a:lnTo>
                  <a:pt x="13441" y="12819"/>
                </a:lnTo>
                <a:lnTo>
                  <a:pt x="13486" y="12941"/>
                </a:lnTo>
                <a:lnTo>
                  <a:pt x="13532" y="13078"/>
                </a:lnTo>
                <a:lnTo>
                  <a:pt x="13647" y="13292"/>
                </a:lnTo>
                <a:lnTo>
                  <a:pt x="13773" y="13505"/>
                </a:lnTo>
                <a:lnTo>
                  <a:pt x="13922" y="13688"/>
                </a:lnTo>
                <a:lnTo>
                  <a:pt x="14082" y="13886"/>
                </a:lnTo>
                <a:close/>
                <a:moveTo>
                  <a:pt x="16088" y="14039"/>
                </a:moveTo>
                <a:lnTo>
                  <a:pt x="16088" y="14039"/>
                </a:lnTo>
                <a:lnTo>
                  <a:pt x="16134" y="14039"/>
                </a:lnTo>
                <a:lnTo>
                  <a:pt x="16168" y="14039"/>
                </a:lnTo>
                <a:lnTo>
                  <a:pt x="16202" y="14039"/>
                </a:lnTo>
                <a:lnTo>
                  <a:pt x="16225" y="14008"/>
                </a:lnTo>
                <a:lnTo>
                  <a:pt x="16236" y="13962"/>
                </a:lnTo>
                <a:lnTo>
                  <a:pt x="16248" y="13901"/>
                </a:lnTo>
                <a:lnTo>
                  <a:pt x="16248" y="13856"/>
                </a:lnTo>
                <a:lnTo>
                  <a:pt x="16236" y="13779"/>
                </a:lnTo>
                <a:lnTo>
                  <a:pt x="16236" y="13779"/>
                </a:lnTo>
                <a:lnTo>
                  <a:pt x="16099" y="13779"/>
                </a:lnTo>
                <a:lnTo>
                  <a:pt x="16053" y="13779"/>
                </a:lnTo>
                <a:lnTo>
                  <a:pt x="16019" y="13810"/>
                </a:lnTo>
                <a:lnTo>
                  <a:pt x="15996" y="13856"/>
                </a:lnTo>
                <a:lnTo>
                  <a:pt x="16007" y="13886"/>
                </a:lnTo>
                <a:lnTo>
                  <a:pt x="16030" y="13947"/>
                </a:lnTo>
                <a:lnTo>
                  <a:pt x="16088" y="14039"/>
                </a:lnTo>
                <a:close/>
                <a:moveTo>
                  <a:pt x="18207" y="13901"/>
                </a:moveTo>
                <a:lnTo>
                  <a:pt x="18207" y="13901"/>
                </a:lnTo>
                <a:lnTo>
                  <a:pt x="18196" y="13779"/>
                </a:lnTo>
                <a:lnTo>
                  <a:pt x="18173" y="13657"/>
                </a:lnTo>
                <a:lnTo>
                  <a:pt x="18150" y="13581"/>
                </a:lnTo>
                <a:lnTo>
                  <a:pt x="18093" y="13505"/>
                </a:lnTo>
                <a:lnTo>
                  <a:pt x="18047" y="13429"/>
                </a:lnTo>
                <a:lnTo>
                  <a:pt x="17967" y="13383"/>
                </a:lnTo>
                <a:lnTo>
                  <a:pt x="17875" y="13337"/>
                </a:lnTo>
                <a:lnTo>
                  <a:pt x="17795" y="13292"/>
                </a:lnTo>
                <a:lnTo>
                  <a:pt x="17795" y="13292"/>
                </a:lnTo>
                <a:lnTo>
                  <a:pt x="17807" y="13535"/>
                </a:lnTo>
                <a:lnTo>
                  <a:pt x="17829" y="13734"/>
                </a:lnTo>
                <a:lnTo>
                  <a:pt x="17875" y="13871"/>
                </a:lnTo>
                <a:lnTo>
                  <a:pt x="17875" y="13947"/>
                </a:lnTo>
                <a:lnTo>
                  <a:pt x="17909" y="13993"/>
                </a:lnTo>
                <a:lnTo>
                  <a:pt x="17944" y="14023"/>
                </a:lnTo>
                <a:lnTo>
                  <a:pt x="17967" y="14039"/>
                </a:lnTo>
                <a:lnTo>
                  <a:pt x="18001" y="14039"/>
                </a:lnTo>
                <a:lnTo>
                  <a:pt x="18036" y="14039"/>
                </a:lnTo>
                <a:lnTo>
                  <a:pt x="18070" y="14039"/>
                </a:lnTo>
                <a:lnTo>
                  <a:pt x="18105" y="13993"/>
                </a:lnTo>
                <a:lnTo>
                  <a:pt x="18207" y="13901"/>
                </a:lnTo>
                <a:close/>
                <a:moveTo>
                  <a:pt x="3219" y="13840"/>
                </a:moveTo>
                <a:lnTo>
                  <a:pt x="3219" y="13840"/>
                </a:lnTo>
                <a:lnTo>
                  <a:pt x="3265" y="13932"/>
                </a:lnTo>
                <a:lnTo>
                  <a:pt x="3288" y="13962"/>
                </a:lnTo>
                <a:lnTo>
                  <a:pt x="3322" y="13993"/>
                </a:lnTo>
                <a:lnTo>
                  <a:pt x="3357" y="14023"/>
                </a:lnTo>
                <a:lnTo>
                  <a:pt x="3391" y="14039"/>
                </a:lnTo>
                <a:lnTo>
                  <a:pt x="3426" y="14039"/>
                </a:lnTo>
                <a:lnTo>
                  <a:pt x="3460" y="14039"/>
                </a:lnTo>
                <a:lnTo>
                  <a:pt x="3460" y="14039"/>
                </a:lnTo>
                <a:lnTo>
                  <a:pt x="3471" y="13825"/>
                </a:lnTo>
                <a:lnTo>
                  <a:pt x="3471" y="13734"/>
                </a:lnTo>
                <a:lnTo>
                  <a:pt x="3460" y="13673"/>
                </a:lnTo>
                <a:lnTo>
                  <a:pt x="3448" y="13596"/>
                </a:lnTo>
                <a:lnTo>
                  <a:pt x="3426" y="13551"/>
                </a:lnTo>
                <a:lnTo>
                  <a:pt x="3380" y="13490"/>
                </a:lnTo>
                <a:lnTo>
                  <a:pt x="3311" y="13429"/>
                </a:lnTo>
                <a:lnTo>
                  <a:pt x="3311" y="13429"/>
                </a:lnTo>
                <a:lnTo>
                  <a:pt x="3219" y="13840"/>
                </a:lnTo>
                <a:close/>
                <a:moveTo>
                  <a:pt x="6863" y="14039"/>
                </a:moveTo>
                <a:lnTo>
                  <a:pt x="6863" y="14039"/>
                </a:lnTo>
                <a:lnTo>
                  <a:pt x="7070" y="13962"/>
                </a:lnTo>
                <a:lnTo>
                  <a:pt x="7070" y="13962"/>
                </a:lnTo>
                <a:lnTo>
                  <a:pt x="7230" y="13505"/>
                </a:lnTo>
                <a:lnTo>
                  <a:pt x="7230" y="13505"/>
                </a:lnTo>
                <a:lnTo>
                  <a:pt x="7150" y="13474"/>
                </a:lnTo>
                <a:lnTo>
                  <a:pt x="7070" y="13459"/>
                </a:lnTo>
                <a:lnTo>
                  <a:pt x="7070" y="13459"/>
                </a:lnTo>
                <a:lnTo>
                  <a:pt x="7012" y="13474"/>
                </a:lnTo>
                <a:lnTo>
                  <a:pt x="6966" y="13505"/>
                </a:lnTo>
                <a:lnTo>
                  <a:pt x="6921" y="13551"/>
                </a:lnTo>
                <a:lnTo>
                  <a:pt x="6886" y="13596"/>
                </a:lnTo>
                <a:lnTo>
                  <a:pt x="6863" y="13688"/>
                </a:lnTo>
                <a:lnTo>
                  <a:pt x="6863" y="13779"/>
                </a:lnTo>
                <a:lnTo>
                  <a:pt x="6863" y="13901"/>
                </a:lnTo>
                <a:lnTo>
                  <a:pt x="6863" y="14039"/>
                </a:lnTo>
                <a:close/>
                <a:moveTo>
                  <a:pt x="4652" y="14039"/>
                </a:moveTo>
                <a:lnTo>
                  <a:pt x="4652" y="14039"/>
                </a:lnTo>
                <a:lnTo>
                  <a:pt x="4652" y="13688"/>
                </a:lnTo>
                <a:lnTo>
                  <a:pt x="4652" y="13688"/>
                </a:lnTo>
                <a:lnTo>
                  <a:pt x="4629" y="13596"/>
                </a:lnTo>
                <a:lnTo>
                  <a:pt x="4606" y="13535"/>
                </a:lnTo>
                <a:lnTo>
                  <a:pt x="4594" y="13429"/>
                </a:lnTo>
                <a:lnTo>
                  <a:pt x="4572" y="13368"/>
                </a:lnTo>
                <a:lnTo>
                  <a:pt x="4560" y="13337"/>
                </a:lnTo>
                <a:lnTo>
                  <a:pt x="4514" y="13276"/>
                </a:lnTo>
                <a:lnTo>
                  <a:pt x="4445" y="13231"/>
                </a:lnTo>
                <a:lnTo>
                  <a:pt x="4445" y="13231"/>
                </a:lnTo>
                <a:lnTo>
                  <a:pt x="4434" y="13413"/>
                </a:lnTo>
                <a:lnTo>
                  <a:pt x="4423" y="13551"/>
                </a:lnTo>
                <a:lnTo>
                  <a:pt x="4434" y="13688"/>
                </a:lnTo>
                <a:lnTo>
                  <a:pt x="4457" y="13825"/>
                </a:lnTo>
                <a:lnTo>
                  <a:pt x="4480" y="13871"/>
                </a:lnTo>
                <a:lnTo>
                  <a:pt x="4503" y="13932"/>
                </a:lnTo>
                <a:lnTo>
                  <a:pt x="4526" y="13978"/>
                </a:lnTo>
                <a:lnTo>
                  <a:pt x="4560" y="14008"/>
                </a:lnTo>
                <a:lnTo>
                  <a:pt x="4594" y="14039"/>
                </a:lnTo>
                <a:lnTo>
                  <a:pt x="4652" y="14039"/>
                </a:lnTo>
                <a:close/>
                <a:moveTo>
                  <a:pt x="18254" y="13292"/>
                </a:moveTo>
                <a:lnTo>
                  <a:pt x="18254" y="13292"/>
                </a:lnTo>
                <a:lnTo>
                  <a:pt x="18299" y="13520"/>
                </a:lnTo>
                <a:lnTo>
                  <a:pt x="18356" y="13688"/>
                </a:lnTo>
                <a:lnTo>
                  <a:pt x="18414" y="13810"/>
                </a:lnTo>
                <a:lnTo>
                  <a:pt x="18448" y="13856"/>
                </a:lnTo>
                <a:lnTo>
                  <a:pt x="18459" y="13886"/>
                </a:lnTo>
                <a:lnTo>
                  <a:pt x="18494" y="13917"/>
                </a:lnTo>
                <a:lnTo>
                  <a:pt x="18517" y="13932"/>
                </a:lnTo>
                <a:lnTo>
                  <a:pt x="18551" y="13932"/>
                </a:lnTo>
                <a:lnTo>
                  <a:pt x="18597" y="13917"/>
                </a:lnTo>
                <a:lnTo>
                  <a:pt x="18620" y="13886"/>
                </a:lnTo>
                <a:lnTo>
                  <a:pt x="18643" y="13856"/>
                </a:lnTo>
                <a:lnTo>
                  <a:pt x="18712" y="13779"/>
                </a:lnTo>
                <a:lnTo>
                  <a:pt x="18712" y="13779"/>
                </a:lnTo>
                <a:lnTo>
                  <a:pt x="18700" y="13657"/>
                </a:lnTo>
                <a:lnTo>
                  <a:pt x="18666" y="13566"/>
                </a:lnTo>
                <a:lnTo>
                  <a:pt x="18643" y="13474"/>
                </a:lnTo>
                <a:lnTo>
                  <a:pt x="18597" y="13398"/>
                </a:lnTo>
                <a:lnTo>
                  <a:pt x="18551" y="13337"/>
                </a:lnTo>
                <a:lnTo>
                  <a:pt x="18494" y="13322"/>
                </a:lnTo>
                <a:lnTo>
                  <a:pt x="18425" y="13292"/>
                </a:lnTo>
                <a:lnTo>
                  <a:pt x="18345" y="13292"/>
                </a:lnTo>
                <a:lnTo>
                  <a:pt x="18345" y="13292"/>
                </a:lnTo>
                <a:lnTo>
                  <a:pt x="18254" y="13292"/>
                </a:lnTo>
                <a:close/>
                <a:moveTo>
                  <a:pt x="9384" y="13901"/>
                </a:moveTo>
                <a:lnTo>
                  <a:pt x="9384" y="13901"/>
                </a:lnTo>
                <a:lnTo>
                  <a:pt x="9384" y="13825"/>
                </a:lnTo>
                <a:lnTo>
                  <a:pt x="9373" y="13734"/>
                </a:lnTo>
                <a:lnTo>
                  <a:pt x="9361" y="13657"/>
                </a:lnTo>
                <a:lnTo>
                  <a:pt x="9338" y="13596"/>
                </a:lnTo>
                <a:lnTo>
                  <a:pt x="9293" y="13535"/>
                </a:lnTo>
                <a:lnTo>
                  <a:pt x="9258" y="13474"/>
                </a:lnTo>
                <a:lnTo>
                  <a:pt x="9178" y="13353"/>
                </a:lnTo>
                <a:lnTo>
                  <a:pt x="9075" y="13261"/>
                </a:lnTo>
                <a:lnTo>
                  <a:pt x="8983" y="13154"/>
                </a:lnTo>
                <a:lnTo>
                  <a:pt x="8868" y="13063"/>
                </a:lnTo>
                <a:lnTo>
                  <a:pt x="8777" y="12956"/>
                </a:lnTo>
                <a:lnTo>
                  <a:pt x="8777" y="12956"/>
                </a:lnTo>
                <a:lnTo>
                  <a:pt x="8846" y="12392"/>
                </a:lnTo>
                <a:lnTo>
                  <a:pt x="8937" y="11844"/>
                </a:lnTo>
                <a:lnTo>
                  <a:pt x="8937" y="11844"/>
                </a:lnTo>
                <a:lnTo>
                  <a:pt x="8949" y="11630"/>
                </a:lnTo>
                <a:lnTo>
                  <a:pt x="8960" y="11462"/>
                </a:lnTo>
                <a:lnTo>
                  <a:pt x="8949" y="11325"/>
                </a:lnTo>
                <a:lnTo>
                  <a:pt x="8926" y="11203"/>
                </a:lnTo>
                <a:lnTo>
                  <a:pt x="8880" y="11112"/>
                </a:lnTo>
                <a:lnTo>
                  <a:pt x="8846" y="11035"/>
                </a:lnTo>
                <a:lnTo>
                  <a:pt x="8800" y="10990"/>
                </a:lnTo>
                <a:lnTo>
                  <a:pt x="8719" y="10929"/>
                </a:lnTo>
                <a:lnTo>
                  <a:pt x="8594" y="10822"/>
                </a:lnTo>
                <a:lnTo>
                  <a:pt x="8513" y="10761"/>
                </a:lnTo>
                <a:lnTo>
                  <a:pt x="8433" y="10700"/>
                </a:lnTo>
                <a:lnTo>
                  <a:pt x="8364" y="10624"/>
                </a:lnTo>
                <a:lnTo>
                  <a:pt x="8296" y="10517"/>
                </a:lnTo>
                <a:lnTo>
                  <a:pt x="8227" y="10411"/>
                </a:lnTo>
                <a:lnTo>
                  <a:pt x="8147" y="10258"/>
                </a:lnTo>
                <a:lnTo>
                  <a:pt x="8147" y="10258"/>
                </a:lnTo>
                <a:lnTo>
                  <a:pt x="8318" y="10243"/>
                </a:lnTo>
                <a:lnTo>
                  <a:pt x="8467" y="10243"/>
                </a:lnTo>
                <a:lnTo>
                  <a:pt x="8616" y="10258"/>
                </a:lnTo>
                <a:lnTo>
                  <a:pt x="8731" y="10304"/>
                </a:lnTo>
                <a:lnTo>
                  <a:pt x="8846" y="10350"/>
                </a:lnTo>
                <a:lnTo>
                  <a:pt x="8937" y="10411"/>
                </a:lnTo>
                <a:lnTo>
                  <a:pt x="9040" y="10456"/>
                </a:lnTo>
                <a:lnTo>
                  <a:pt x="9144" y="10517"/>
                </a:lnTo>
                <a:lnTo>
                  <a:pt x="9212" y="10517"/>
                </a:lnTo>
                <a:lnTo>
                  <a:pt x="9315" y="10533"/>
                </a:lnTo>
                <a:lnTo>
                  <a:pt x="9407" y="10517"/>
                </a:lnTo>
                <a:lnTo>
                  <a:pt x="9510" y="10487"/>
                </a:lnTo>
                <a:lnTo>
                  <a:pt x="9613" y="10411"/>
                </a:lnTo>
                <a:lnTo>
                  <a:pt x="9740" y="10273"/>
                </a:lnTo>
                <a:lnTo>
                  <a:pt x="9865" y="10121"/>
                </a:lnTo>
                <a:lnTo>
                  <a:pt x="10003" y="9908"/>
                </a:lnTo>
                <a:lnTo>
                  <a:pt x="10003" y="9908"/>
                </a:lnTo>
                <a:lnTo>
                  <a:pt x="9865" y="9679"/>
                </a:lnTo>
                <a:lnTo>
                  <a:pt x="9740" y="9481"/>
                </a:lnTo>
                <a:lnTo>
                  <a:pt x="9682" y="9420"/>
                </a:lnTo>
                <a:lnTo>
                  <a:pt x="9625" y="9359"/>
                </a:lnTo>
                <a:lnTo>
                  <a:pt x="9579" y="9298"/>
                </a:lnTo>
                <a:lnTo>
                  <a:pt x="9510" y="9267"/>
                </a:lnTo>
                <a:lnTo>
                  <a:pt x="9453" y="9252"/>
                </a:lnTo>
                <a:lnTo>
                  <a:pt x="9396" y="9237"/>
                </a:lnTo>
                <a:lnTo>
                  <a:pt x="9350" y="9222"/>
                </a:lnTo>
                <a:lnTo>
                  <a:pt x="9293" y="9237"/>
                </a:lnTo>
                <a:lnTo>
                  <a:pt x="9224" y="9267"/>
                </a:lnTo>
                <a:lnTo>
                  <a:pt x="9166" y="9298"/>
                </a:lnTo>
                <a:lnTo>
                  <a:pt x="9029" y="9374"/>
                </a:lnTo>
                <a:lnTo>
                  <a:pt x="9029" y="9374"/>
                </a:lnTo>
                <a:lnTo>
                  <a:pt x="9017" y="9252"/>
                </a:lnTo>
                <a:lnTo>
                  <a:pt x="9006" y="9145"/>
                </a:lnTo>
                <a:lnTo>
                  <a:pt x="8972" y="9054"/>
                </a:lnTo>
                <a:lnTo>
                  <a:pt x="8937" y="8978"/>
                </a:lnTo>
                <a:lnTo>
                  <a:pt x="8868" y="8917"/>
                </a:lnTo>
                <a:lnTo>
                  <a:pt x="8811" y="8871"/>
                </a:lnTo>
                <a:lnTo>
                  <a:pt x="8754" y="8810"/>
                </a:lnTo>
                <a:lnTo>
                  <a:pt x="8662" y="8779"/>
                </a:lnTo>
                <a:lnTo>
                  <a:pt x="8594" y="8749"/>
                </a:lnTo>
                <a:lnTo>
                  <a:pt x="8502" y="8734"/>
                </a:lnTo>
                <a:lnTo>
                  <a:pt x="8422" y="8734"/>
                </a:lnTo>
                <a:lnTo>
                  <a:pt x="8318" y="8734"/>
                </a:lnTo>
                <a:lnTo>
                  <a:pt x="8227" y="8749"/>
                </a:lnTo>
                <a:lnTo>
                  <a:pt x="8135" y="8779"/>
                </a:lnTo>
                <a:lnTo>
                  <a:pt x="8032" y="8795"/>
                </a:lnTo>
                <a:lnTo>
                  <a:pt x="7940" y="8840"/>
                </a:lnTo>
                <a:lnTo>
                  <a:pt x="7849" y="8886"/>
                </a:lnTo>
                <a:lnTo>
                  <a:pt x="7757" y="8947"/>
                </a:lnTo>
                <a:lnTo>
                  <a:pt x="7677" y="8978"/>
                </a:lnTo>
                <a:lnTo>
                  <a:pt x="7597" y="9039"/>
                </a:lnTo>
                <a:lnTo>
                  <a:pt x="7516" y="9130"/>
                </a:lnTo>
                <a:lnTo>
                  <a:pt x="7459" y="9191"/>
                </a:lnTo>
                <a:lnTo>
                  <a:pt x="7402" y="9267"/>
                </a:lnTo>
                <a:lnTo>
                  <a:pt x="7356" y="9344"/>
                </a:lnTo>
                <a:lnTo>
                  <a:pt x="7310" y="9435"/>
                </a:lnTo>
                <a:lnTo>
                  <a:pt x="7287" y="9511"/>
                </a:lnTo>
                <a:lnTo>
                  <a:pt x="7276" y="9618"/>
                </a:lnTo>
                <a:lnTo>
                  <a:pt x="7276" y="9710"/>
                </a:lnTo>
                <a:lnTo>
                  <a:pt x="7287" y="9801"/>
                </a:lnTo>
                <a:lnTo>
                  <a:pt x="7322" y="9908"/>
                </a:lnTo>
                <a:lnTo>
                  <a:pt x="7367" y="9999"/>
                </a:lnTo>
                <a:lnTo>
                  <a:pt x="7436" y="10091"/>
                </a:lnTo>
                <a:lnTo>
                  <a:pt x="7436" y="10091"/>
                </a:lnTo>
                <a:lnTo>
                  <a:pt x="7562" y="10273"/>
                </a:lnTo>
                <a:lnTo>
                  <a:pt x="7700" y="10456"/>
                </a:lnTo>
                <a:lnTo>
                  <a:pt x="7837" y="10639"/>
                </a:lnTo>
                <a:lnTo>
                  <a:pt x="7986" y="10822"/>
                </a:lnTo>
                <a:lnTo>
                  <a:pt x="8112" y="11020"/>
                </a:lnTo>
                <a:lnTo>
                  <a:pt x="8227" y="11218"/>
                </a:lnTo>
                <a:lnTo>
                  <a:pt x="8284" y="11325"/>
                </a:lnTo>
                <a:lnTo>
                  <a:pt x="8330" y="11447"/>
                </a:lnTo>
                <a:lnTo>
                  <a:pt x="8364" y="11539"/>
                </a:lnTo>
                <a:lnTo>
                  <a:pt x="8399" y="11676"/>
                </a:lnTo>
                <a:lnTo>
                  <a:pt x="8399" y="11676"/>
                </a:lnTo>
                <a:lnTo>
                  <a:pt x="8433" y="11844"/>
                </a:lnTo>
                <a:lnTo>
                  <a:pt x="8433" y="11981"/>
                </a:lnTo>
                <a:lnTo>
                  <a:pt x="8433" y="12088"/>
                </a:lnTo>
                <a:lnTo>
                  <a:pt x="8422" y="12179"/>
                </a:lnTo>
                <a:lnTo>
                  <a:pt x="8387" y="12255"/>
                </a:lnTo>
                <a:lnTo>
                  <a:pt x="8353" y="12316"/>
                </a:lnTo>
                <a:lnTo>
                  <a:pt x="8261" y="12438"/>
                </a:lnTo>
                <a:lnTo>
                  <a:pt x="8227" y="12499"/>
                </a:lnTo>
                <a:lnTo>
                  <a:pt x="8181" y="12575"/>
                </a:lnTo>
                <a:lnTo>
                  <a:pt x="8147" y="12636"/>
                </a:lnTo>
                <a:lnTo>
                  <a:pt x="8135" y="12743"/>
                </a:lnTo>
                <a:lnTo>
                  <a:pt x="8124" y="12834"/>
                </a:lnTo>
                <a:lnTo>
                  <a:pt x="8135" y="12987"/>
                </a:lnTo>
                <a:lnTo>
                  <a:pt x="8158" y="13154"/>
                </a:lnTo>
                <a:lnTo>
                  <a:pt x="8216" y="13353"/>
                </a:lnTo>
                <a:lnTo>
                  <a:pt x="8216" y="13353"/>
                </a:lnTo>
                <a:lnTo>
                  <a:pt x="8273" y="13383"/>
                </a:lnTo>
                <a:lnTo>
                  <a:pt x="8330" y="13383"/>
                </a:lnTo>
                <a:lnTo>
                  <a:pt x="8376" y="13368"/>
                </a:lnTo>
                <a:lnTo>
                  <a:pt x="8422" y="13337"/>
                </a:lnTo>
                <a:lnTo>
                  <a:pt x="8445" y="13322"/>
                </a:lnTo>
                <a:lnTo>
                  <a:pt x="8479" y="13261"/>
                </a:lnTo>
                <a:lnTo>
                  <a:pt x="8502" y="13170"/>
                </a:lnTo>
                <a:lnTo>
                  <a:pt x="8513" y="13078"/>
                </a:lnTo>
                <a:lnTo>
                  <a:pt x="8513" y="13078"/>
                </a:lnTo>
                <a:lnTo>
                  <a:pt x="8697" y="13322"/>
                </a:lnTo>
                <a:lnTo>
                  <a:pt x="8811" y="13474"/>
                </a:lnTo>
                <a:lnTo>
                  <a:pt x="8937" y="13612"/>
                </a:lnTo>
                <a:lnTo>
                  <a:pt x="9063" y="13764"/>
                </a:lnTo>
                <a:lnTo>
                  <a:pt x="9121" y="13825"/>
                </a:lnTo>
                <a:lnTo>
                  <a:pt x="9189" y="13856"/>
                </a:lnTo>
                <a:lnTo>
                  <a:pt x="9235" y="13886"/>
                </a:lnTo>
                <a:lnTo>
                  <a:pt x="9293" y="13917"/>
                </a:lnTo>
                <a:lnTo>
                  <a:pt x="9350" y="13917"/>
                </a:lnTo>
                <a:lnTo>
                  <a:pt x="9384" y="13901"/>
                </a:lnTo>
                <a:close/>
                <a:moveTo>
                  <a:pt x="5843" y="13901"/>
                </a:moveTo>
                <a:lnTo>
                  <a:pt x="5843" y="13901"/>
                </a:lnTo>
                <a:lnTo>
                  <a:pt x="5855" y="13886"/>
                </a:lnTo>
                <a:lnTo>
                  <a:pt x="5866" y="13871"/>
                </a:lnTo>
                <a:lnTo>
                  <a:pt x="5912" y="13825"/>
                </a:lnTo>
                <a:lnTo>
                  <a:pt x="5947" y="13749"/>
                </a:lnTo>
                <a:lnTo>
                  <a:pt x="5992" y="13642"/>
                </a:lnTo>
                <a:lnTo>
                  <a:pt x="6061" y="13429"/>
                </a:lnTo>
                <a:lnTo>
                  <a:pt x="6096" y="13292"/>
                </a:lnTo>
                <a:lnTo>
                  <a:pt x="6096" y="13292"/>
                </a:lnTo>
                <a:lnTo>
                  <a:pt x="6027" y="13276"/>
                </a:lnTo>
                <a:lnTo>
                  <a:pt x="5981" y="13276"/>
                </a:lnTo>
                <a:lnTo>
                  <a:pt x="5981" y="13276"/>
                </a:lnTo>
                <a:lnTo>
                  <a:pt x="5912" y="13276"/>
                </a:lnTo>
                <a:lnTo>
                  <a:pt x="5866" y="13322"/>
                </a:lnTo>
                <a:lnTo>
                  <a:pt x="5820" y="13353"/>
                </a:lnTo>
                <a:lnTo>
                  <a:pt x="5798" y="13429"/>
                </a:lnTo>
                <a:lnTo>
                  <a:pt x="5786" y="13520"/>
                </a:lnTo>
                <a:lnTo>
                  <a:pt x="5786" y="13612"/>
                </a:lnTo>
                <a:lnTo>
                  <a:pt x="5809" y="13764"/>
                </a:lnTo>
                <a:lnTo>
                  <a:pt x="5843" y="13901"/>
                </a:lnTo>
                <a:close/>
                <a:moveTo>
                  <a:pt x="5522" y="13627"/>
                </a:moveTo>
                <a:lnTo>
                  <a:pt x="5522" y="13627"/>
                </a:lnTo>
                <a:lnTo>
                  <a:pt x="5522" y="13718"/>
                </a:lnTo>
                <a:lnTo>
                  <a:pt x="5522" y="13810"/>
                </a:lnTo>
                <a:lnTo>
                  <a:pt x="5534" y="13856"/>
                </a:lnTo>
                <a:lnTo>
                  <a:pt x="5557" y="13871"/>
                </a:lnTo>
                <a:lnTo>
                  <a:pt x="5580" y="13886"/>
                </a:lnTo>
                <a:lnTo>
                  <a:pt x="5637" y="13901"/>
                </a:lnTo>
                <a:lnTo>
                  <a:pt x="5637" y="13901"/>
                </a:lnTo>
                <a:lnTo>
                  <a:pt x="5660" y="13779"/>
                </a:lnTo>
                <a:lnTo>
                  <a:pt x="5660" y="13734"/>
                </a:lnTo>
                <a:lnTo>
                  <a:pt x="5660" y="13688"/>
                </a:lnTo>
                <a:lnTo>
                  <a:pt x="5649" y="13657"/>
                </a:lnTo>
                <a:lnTo>
                  <a:pt x="5649" y="13627"/>
                </a:lnTo>
                <a:lnTo>
                  <a:pt x="5614" y="13612"/>
                </a:lnTo>
                <a:lnTo>
                  <a:pt x="5580" y="13612"/>
                </a:lnTo>
                <a:lnTo>
                  <a:pt x="5580" y="13612"/>
                </a:lnTo>
                <a:lnTo>
                  <a:pt x="5522" y="13627"/>
                </a:lnTo>
                <a:close/>
                <a:moveTo>
                  <a:pt x="18872" y="13429"/>
                </a:moveTo>
                <a:lnTo>
                  <a:pt x="18872" y="13429"/>
                </a:lnTo>
                <a:lnTo>
                  <a:pt x="18872" y="13490"/>
                </a:lnTo>
                <a:lnTo>
                  <a:pt x="18872" y="13551"/>
                </a:lnTo>
                <a:lnTo>
                  <a:pt x="18872" y="13596"/>
                </a:lnTo>
                <a:lnTo>
                  <a:pt x="18895" y="13642"/>
                </a:lnTo>
                <a:lnTo>
                  <a:pt x="18918" y="13688"/>
                </a:lnTo>
                <a:lnTo>
                  <a:pt x="18952" y="13718"/>
                </a:lnTo>
                <a:lnTo>
                  <a:pt x="18987" y="13749"/>
                </a:lnTo>
                <a:lnTo>
                  <a:pt x="19021" y="13779"/>
                </a:lnTo>
                <a:lnTo>
                  <a:pt x="19021" y="13779"/>
                </a:lnTo>
                <a:lnTo>
                  <a:pt x="19044" y="13810"/>
                </a:lnTo>
                <a:lnTo>
                  <a:pt x="19078" y="13840"/>
                </a:lnTo>
                <a:lnTo>
                  <a:pt x="19101" y="13856"/>
                </a:lnTo>
                <a:lnTo>
                  <a:pt x="19147" y="13856"/>
                </a:lnTo>
                <a:lnTo>
                  <a:pt x="19170" y="13856"/>
                </a:lnTo>
                <a:lnTo>
                  <a:pt x="19216" y="13856"/>
                </a:lnTo>
                <a:lnTo>
                  <a:pt x="19239" y="13856"/>
                </a:lnTo>
                <a:lnTo>
                  <a:pt x="19285" y="13840"/>
                </a:lnTo>
                <a:lnTo>
                  <a:pt x="19285" y="13840"/>
                </a:lnTo>
                <a:lnTo>
                  <a:pt x="19273" y="13734"/>
                </a:lnTo>
                <a:lnTo>
                  <a:pt x="19250" y="13642"/>
                </a:lnTo>
                <a:lnTo>
                  <a:pt x="19227" y="13581"/>
                </a:lnTo>
                <a:lnTo>
                  <a:pt x="19204" y="13520"/>
                </a:lnTo>
                <a:lnTo>
                  <a:pt x="19159" y="13459"/>
                </a:lnTo>
                <a:lnTo>
                  <a:pt x="19113" y="13429"/>
                </a:lnTo>
                <a:lnTo>
                  <a:pt x="19067" y="13398"/>
                </a:lnTo>
                <a:lnTo>
                  <a:pt x="19021" y="13398"/>
                </a:lnTo>
                <a:lnTo>
                  <a:pt x="19021" y="13398"/>
                </a:lnTo>
                <a:lnTo>
                  <a:pt x="18952" y="13398"/>
                </a:lnTo>
                <a:lnTo>
                  <a:pt x="18872" y="13429"/>
                </a:lnTo>
                <a:close/>
                <a:moveTo>
                  <a:pt x="5007" y="13840"/>
                </a:moveTo>
                <a:lnTo>
                  <a:pt x="5007" y="13840"/>
                </a:lnTo>
                <a:lnTo>
                  <a:pt x="5030" y="13764"/>
                </a:lnTo>
                <a:lnTo>
                  <a:pt x="5053" y="13688"/>
                </a:lnTo>
                <a:lnTo>
                  <a:pt x="5064" y="13612"/>
                </a:lnTo>
                <a:lnTo>
                  <a:pt x="5053" y="13551"/>
                </a:lnTo>
                <a:lnTo>
                  <a:pt x="5041" y="13490"/>
                </a:lnTo>
                <a:lnTo>
                  <a:pt x="5018" y="13413"/>
                </a:lnTo>
                <a:lnTo>
                  <a:pt x="4995" y="13337"/>
                </a:lnTo>
                <a:lnTo>
                  <a:pt x="4950" y="13292"/>
                </a:lnTo>
                <a:lnTo>
                  <a:pt x="4950" y="13292"/>
                </a:lnTo>
                <a:lnTo>
                  <a:pt x="4892" y="13474"/>
                </a:lnTo>
                <a:lnTo>
                  <a:pt x="4858" y="13581"/>
                </a:lnTo>
                <a:lnTo>
                  <a:pt x="4846" y="13657"/>
                </a:lnTo>
                <a:lnTo>
                  <a:pt x="4846" y="13718"/>
                </a:lnTo>
                <a:lnTo>
                  <a:pt x="4858" y="13764"/>
                </a:lnTo>
                <a:lnTo>
                  <a:pt x="4870" y="13779"/>
                </a:lnTo>
                <a:lnTo>
                  <a:pt x="4892" y="13810"/>
                </a:lnTo>
                <a:lnTo>
                  <a:pt x="4927" y="13825"/>
                </a:lnTo>
                <a:lnTo>
                  <a:pt x="4961" y="13840"/>
                </a:lnTo>
                <a:lnTo>
                  <a:pt x="5007" y="13840"/>
                </a:lnTo>
                <a:close/>
                <a:moveTo>
                  <a:pt x="1821" y="13688"/>
                </a:moveTo>
                <a:lnTo>
                  <a:pt x="1821" y="13688"/>
                </a:lnTo>
                <a:lnTo>
                  <a:pt x="1867" y="13749"/>
                </a:lnTo>
                <a:lnTo>
                  <a:pt x="1924" y="13779"/>
                </a:lnTo>
                <a:lnTo>
                  <a:pt x="1970" y="13779"/>
                </a:lnTo>
                <a:lnTo>
                  <a:pt x="1993" y="13749"/>
                </a:lnTo>
                <a:lnTo>
                  <a:pt x="2027" y="13688"/>
                </a:lnTo>
                <a:lnTo>
                  <a:pt x="2039" y="13627"/>
                </a:lnTo>
                <a:lnTo>
                  <a:pt x="2039" y="13535"/>
                </a:lnTo>
                <a:lnTo>
                  <a:pt x="2027" y="13429"/>
                </a:lnTo>
                <a:lnTo>
                  <a:pt x="2027" y="13429"/>
                </a:lnTo>
                <a:lnTo>
                  <a:pt x="1947" y="13398"/>
                </a:lnTo>
                <a:lnTo>
                  <a:pt x="1890" y="13398"/>
                </a:lnTo>
                <a:lnTo>
                  <a:pt x="1890" y="13398"/>
                </a:lnTo>
                <a:lnTo>
                  <a:pt x="1856" y="13398"/>
                </a:lnTo>
                <a:lnTo>
                  <a:pt x="1844" y="13413"/>
                </a:lnTo>
                <a:lnTo>
                  <a:pt x="1810" y="13429"/>
                </a:lnTo>
                <a:lnTo>
                  <a:pt x="1798" y="13474"/>
                </a:lnTo>
                <a:lnTo>
                  <a:pt x="1787" y="13520"/>
                </a:lnTo>
                <a:lnTo>
                  <a:pt x="1787" y="13566"/>
                </a:lnTo>
                <a:lnTo>
                  <a:pt x="1821" y="13688"/>
                </a:lnTo>
                <a:close/>
                <a:moveTo>
                  <a:pt x="3724" y="13779"/>
                </a:moveTo>
                <a:lnTo>
                  <a:pt x="3724" y="13779"/>
                </a:lnTo>
                <a:lnTo>
                  <a:pt x="3792" y="13779"/>
                </a:lnTo>
                <a:lnTo>
                  <a:pt x="3838" y="13749"/>
                </a:lnTo>
                <a:lnTo>
                  <a:pt x="3884" y="13688"/>
                </a:lnTo>
                <a:lnTo>
                  <a:pt x="3930" y="13627"/>
                </a:lnTo>
                <a:lnTo>
                  <a:pt x="3930" y="13627"/>
                </a:lnTo>
                <a:lnTo>
                  <a:pt x="3987" y="13535"/>
                </a:lnTo>
                <a:lnTo>
                  <a:pt x="4021" y="13444"/>
                </a:lnTo>
                <a:lnTo>
                  <a:pt x="4044" y="13353"/>
                </a:lnTo>
                <a:lnTo>
                  <a:pt x="4044" y="13292"/>
                </a:lnTo>
                <a:lnTo>
                  <a:pt x="4021" y="13215"/>
                </a:lnTo>
                <a:lnTo>
                  <a:pt x="3998" y="13139"/>
                </a:lnTo>
                <a:lnTo>
                  <a:pt x="3941" y="13078"/>
                </a:lnTo>
                <a:lnTo>
                  <a:pt x="3873" y="13017"/>
                </a:lnTo>
                <a:lnTo>
                  <a:pt x="3873" y="13017"/>
                </a:lnTo>
                <a:lnTo>
                  <a:pt x="3827" y="13093"/>
                </a:lnTo>
                <a:lnTo>
                  <a:pt x="3792" y="13185"/>
                </a:lnTo>
                <a:lnTo>
                  <a:pt x="3769" y="13276"/>
                </a:lnTo>
                <a:lnTo>
                  <a:pt x="3746" y="13368"/>
                </a:lnTo>
                <a:lnTo>
                  <a:pt x="3724" y="13459"/>
                </a:lnTo>
                <a:lnTo>
                  <a:pt x="3712" y="13566"/>
                </a:lnTo>
                <a:lnTo>
                  <a:pt x="3712" y="13657"/>
                </a:lnTo>
                <a:lnTo>
                  <a:pt x="3724" y="13779"/>
                </a:lnTo>
                <a:close/>
                <a:moveTo>
                  <a:pt x="16030" y="13429"/>
                </a:moveTo>
                <a:lnTo>
                  <a:pt x="16030" y="13429"/>
                </a:lnTo>
                <a:lnTo>
                  <a:pt x="15950" y="13444"/>
                </a:lnTo>
                <a:lnTo>
                  <a:pt x="15881" y="13444"/>
                </a:lnTo>
                <a:lnTo>
                  <a:pt x="15813" y="13444"/>
                </a:lnTo>
                <a:lnTo>
                  <a:pt x="15744" y="13429"/>
                </a:lnTo>
                <a:lnTo>
                  <a:pt x="15664" y="13413"/>
                </a:lnTo>
                <a:lnTo>
                  <a:pt x="15595" y="13383"/>
                </a:lnTo>
                <a:lnTo>
                  <a:pt x="15538" y="13337"/>
                </a:lnTo>
                <a:lnTo>
                  <a:pt x="15469" y="13292"/>
                </a:lnTo>
                <a:lnTo>
                  <a:pt x="15469" y="13292"/>
                </a:lnTo>
                <a:lnTo>
                  <a:pt x="15480" y="13398"/>
                </a:lnTo>
                <a:lnTo>
                  <a:pt x="15503" y="13505"/>
                </a:lnTo>
                <a:lnTo>
                  <a:pt x="15526" y="13581"/>
                </a:lnTo>
                <a:lnTo>
                  <a:pt x="15560" y="13642"/>
                </a:lnTo>
                <a:lnTo>
                  <a:pt x="15595" y="13688"/>
                </a:lnTo>
                <a:lnTo>
                  <a:pt x="15652" y="13734"/>
                </a:lnTo>
                <a:lnTo>
                  <a:pt x="15709" y="13764"/>
                </a:lnTo>
                <a:lnTo>
                  <a:pt x="15755" y="13779"/>
                </a:lnTo>
                <a:lnTo>
                  <a:pt x="15801" y="13764"/>
                </a:lnTo>
                <a:lnTo>
                  <a:pt x="15858" y="13749"/>
                </a:lnTo>
                <a:lnTo>
                  <a:pt x="15904" y="13718"/>
                </a:lnTo>
                <a:lnTo>
                  <a:pt x="15939" y="13688"/>
                </a:lnTo>
                <a:lnTo>
                  <a:pt x="15985" y="13627"/>
                </a:lnTo>
                <a:lnTo>
                  <a:pt x="16019" y="13581"/>
                </a:lnTo>
                <a:lnTo>
                  <a:pt x="16030" y="13520"/>
                </a:lnTo>
                <a:lnTo>
                  <a:pt x="16030" y="13429"/>
                </a:lnTo>
                <a:close/>
                <a:moveTo>
                  <a:pt x="7379" y="13688"/>
                </a:moveTo>
                <a:lnTo>
                  <a:pt x="7379" y="13688"/>
                </a:lnTo>
                <a:lnTo>
                  <a:pt x="7459" y="13673"/>
                </a:lnTo>
                <a:lnTo>
                  <a:pt x="7528" y="13627"/>
                </a:lnTo>
                <a:lnTo>
                  <a:pt x="7585" y="13581"/>
                </a:lnTo>
                <a:lnTo>
                  <a:pt x="7654" y="13505"/>
                </a:lnTo>
                <a:lnTo>
                  <a:pt x="7654" y="13505"/>
                </a:lnTo>
                <a:lnTo>
                  <a:pt x="7597" y="13429"/>
                </a:lnTo>
                <a:lnTo>
                  <a:pt x="7562" y="13398"/>
                </a:lnTo>
                <a:lnTo>
                  <a:pt x="7516" y="13353"/>
                </a:lnTo>
                <a:lnTo>
                  <a:pt x="7493" y="13353"/>
                </a:lnTo>
                <a:lnTo>
                  <a:pt x="7493" y="13353"/>
                </a:lnTo>
                <a:lnTo>
                  <a:pt x="7459" y="13353"/>
                </a:lnTo>
                <a:lnTo>
                  <a:pt x="7448" y="13383"/>
                </a:lnTo>
                <a:lnTo>
                  <a:pt x="7436" y="13413"/>
                </a:lnTo>
                <a:lnTo>
                  <a:pt x="7425" y="13444"/>
                </a:lnTo>
                <a:lnTo>
                  <a:pt x="7390" y="13551"/>
                </a:lnTo>
                <a:lnTo>
                  <a:pt x="7379" y="13688"/>
                </a:lnTo>
                <a:close/>
                <a:moveTo>
                  <a:pt x="3059" y="13566"/>
                </a:moveTo>
                <a:lnTo>
                  <a:pt x="3059" y="13566"/>
                </a:lnTo>
                <a:lnTo>
                  <a:pt x="3162" y="13078"/>
                </a:lnTo>
                <a:lnTo>
                  <a:pt x="3162" y="13078"/>
                </a:lnTo>
                <a:lnTo>
                  <a:pt x="3139" y="13124"/>
                </a:lnTo>
                <a:lnTo>
                  <a:pt x="3105" y="13185"/>
                </a:lnTo>
                <a:lnTo>
                  <a:pt x="3070" y="13322"/>
                </a:lnTo>
                <a:lnTo>
                  <a:pt x="3059" y="13429"/>
                </a:lnTo>
                <a:lnTo>
                  <a:pt x="3048" y="13551"/>
                </a:lnTo>
                <a:lnTo>
                  <a:pt x="3048" y="13688"/>
                </a:lnTo>
                <a:lnTo>
                  <a:pt x="3048" y="13657"/>
                </a:lnTo>
                <a:lnTo>
                  <a:pt x="3059" y="13566"/>
                </a:lnTo>
                <a:close/>
                <a:moveTo>
                  <a:pt x="17222" y="13231"/>
                </a:moveTo>
                <a:lnTo>
                  <a:pt x="17222" y="13231"/>
                </a:lnTo>
                <a:lnTo>
                  <a:pt x="17222" y="13337"/>
                </a:lnTo>
                <a:lnTo>
                  <a:pt x="17233" y="13398"/>
                </a:lnTo>
                <a:lnTo>
                  <a:pt x="17256" y="13474"/>
                </a:lnTo>
                <a:lnTo>
                  <a:pt x="17302" y="13535"/>
                </a:lnTo>
                <a:lnTo>
                  <a:pt x="17360" y="13581"/>
                </a:lnTo>
                <a:lnTo>
                  <a:pt x="17440" y="13596"/>
                </a:lnTo>
                <a:lnTo>
                  <a:pt x="17520" y="13612"/>
                </a:lnTo>
                <a:lnTo>
                  <a:pt x="17635" y="13627"/>
                </a:lnTo>
                <a:lnTo>
                  <a:pt x="17635" y="13627"/>
                </a:lnTo>
                <a:lnTo>
                  <a:pt x="17635" y="13535"/>
                </a:lnTo>
                <a:lnTo>
                  <a:pt x="17623" y="13429"/>
                </a:lnTo>
                <a:lnTo>
                  <a:pt x="17600" y="13353"/>
                </a:lnTo>
                <a:lnTo>
                  <a:pt x="17577" y="13307"/>
                </a:lnTo>
                <a:lnTo>
                  <a:pt x="17531" y="13261"/>
                </a:lnTo>
                <a:lnTo>
                  <a:pt x="17497" y="13215"/>
                </a:lnTo>
                <a:lnTo>
                  <a:pt x="17451" y="13185"/>
                </a:lnTo>
                <a:lnTo>
                  <a:pt x="17382" y="13185"/>
                </a:lnTo>
                <a:lnTo>
                  <a:pt x="17382" y="13185"/>
                </a:lnTo>
                <a:lnTo>
                  <a:pt x="17302" y="13185"/>
                </a:lnTo>
                <a:lnTo>
                  <a:pt x="17222" y="13231"/>
                </a:lnTo>
                <a:close/>
                <a:moveTo>
                  <a:pt x="12283" y="13627"/>
                </a:moveTo>
                <a:lnTo>
                  <a:pt x="12283" y="13627"/>
                </a:lnTo>
                <a:lnTo>
                  <a:pt x="12077" y="13353"/>
                </a:lnTo>
                <a:lnTo>
                  <a:pt x="12077" y="13353"/>
                </a:lnTo>
                <a:lnTo>
                  <a:pt x="12111" y="13459"/>
                </a:lnTo>
                <a:lnTo>
                  <a:pt x="12157" y="13520"/>
                </a:lnTo>
                <a:lnTo>
                  <a:pt x="12203" y="13581"/>
                </a:lnTo>
                <a:lnTo>
                  <a:pt x="12283" y="13627"/>
                </a:lnTo>
                <a:close/>
                <a:moveTo>
                  <a:pt x="2383" y="13078"/>
                </a:moveTo>
                <a:lnTo>
                  <a:pt x="2383" y="13078"/>
                </a:lnTo>
                <a:lnTo>
                  <a:pt x="2417" y="13246"/>
                </a:lnTo>
                <a:lnTo>
                  <a:pt x="2452" y="13353"/>
                </a:lnTo>
                <a:lnTo>
                  <a:pt x="2497" y="13490"/>
                </a:lnTo>
                <a:lnTo>
                  <a:pt x="2543" y="13627"/>
                </a:lnTo>
                <a:lnTo>
                  <a:pt x="2543" y="13627"/>
                </a:lnTo>
                <a:lnTo>
                  <a:pt x="2589" y="13596"/>
                </a:lnTo>
                <a:lnTo>
                  <a:pt x="2635" y="13520"/>
                </a:lnTo>
                <a:lnTo>
                  <a:pt x="2646" y="13474"/>
                </a:lnTo>
                <a:lnTo>
                  <a:pt x="2681" y="13413"/>
                </a:lnTo>
                <a:lnTo>
                  <a:pt x="2715" y="13307"/>
                </a:lnTo>
                <a:lnTo>
                  <a:pt x="2727" y="13185"/>
                </a:lnTo>
                <a:lnTo>
                  <a:pt x="2715" y="13078"/>
                </a:lnTo>
                <a:lnTo>
                  <a:pt x="2715" y="13063"/>
                </a:lnTo>
                <a:lnTo>
                  <a:pt x="2692" y="13017"/>
                </a:lnTo>
                <a:lnTo>
                  <a:pt x="2669" y="12987"/>
                </a:lnTo>
                <a:lnTo>
                  <a:pt x="2646" y="12956"/>
                </a:lnTo>
                <a:lnTo>
                  <a:pt x="2635" y="12941"/>
                </a:lnTo>
                <a:lnTo>
                  <a:pt x="2589" y="12941"/>
                </a:lnTo>
                <a:lnTo>
                  <a:pt x="2589" y="12941"/>
                </a:lnTo>
                <a:lnTo>
                  <a:pt x="2555" y="12941"/>
                </a:lnTo>
                <a:lnTo>
                  <a:pt x="2497" y="12987"/>
                </a:lnTo>
                <a:lnTo>
                  <a:pt x="2440" y="13017"/>
                </a:lnTo>
                <a:lnTo>
                  <a:pt x="2383" y="13078"/>
                </a:lnTo>
                <a:close/>
                <a:moveTo>
                  <a:pt x="19594" y="13154"/>
                </a:moveTo>
                <a:lnTo>
                  <a:pt x="19594" y="13154"/>
                </a:lnTo>
                <a:lnTo>
                  <a:pt x="19514" y="13078"/>
                </a:lnTo>
                <a:lnTo>
                  <a:pt x="19422" y="13017"/>
                </a:lnTo>
                <a:lnTo>
                  <a:pt x="19331" y="12987"/>
                </a:lnTo>
                <a:lnTo>
                  <a:pt x="19227" y="12956"/>
                </a:lnTo>
                <a:lnTo>
                  <a:pt x="19227" y="12956"/>
                </a:lnTo>
                <a:lnTo>
                  <a:pt x="19331" y="13398"/>
                </a:lnTo>
                <a:lnTo>
                  <a:pt x="19376" y="13535"/>
                </a:lnTo>
                <a:lnTo>
                  <a:pt x="19388" y="13581"/>
                </a:lnTo>
                <a:lnTo>
                  <a:pt x="19411" y="13596"/>
                </a:lnTo>
                <a:lnTo>
                  <a:pt x="19422" y="13596"/>
                </a:lnTo>
                <a:lnTo>
                  <a:pt x="19445" y="13596"/>
                </a:lnTo>
                <a:lnTo>
                  <a:pt x="19457" y="13581"/>
                </a:lnTo>
                <a:lnTo>
                  <a:pt x="19480" y="13520"/>
                </a:lnTo>
                <a:lnTo>
                  <a:pt x="19525" y="13368"/>
                </a:lnTo>
                <a:lnTo>
                  <a:pt x="19594" y="13154"/>
                </a:lnTo>
                <a:close/>
                <a:moveTo>
                  <a:pt x="5431" y="13505"/>
                </a:moveTo>
                <a:lnTo>
                  <a:pt x="5431" y="13505"/>
                </a:lnTo>
                <a:lnTo>
                  <a:pt x="5442" y="13368"/>
                </a:lnTo>
                <a:lnTo>
                  <a:pt x="5488" y="13292"/>
                </a:lnTo>
                <a:lnTo>
                  <a:pt x="5534" y="13139"/>
                </a:lnTo>
                <a:lnTo>
                  <a:pt x="5546" y="13078"/>
                </a:lnTo>
                <a:lnTo>
                  <a:pt x="5546" y="13063"/>
                </a:lnTo>
                <a:lnTo>
                  <a:pt x="5534" y="13032"/>
                </a:lnTo>
                <a:lnTo>
                  <a:pt x="5511" y="12971"/>
                </a:lnTo>
                <a:lnTo>
                  <a:pt x="5431" y="12880"/>
                </a:lnTo>
                <a:lnTo>
                  <a:pt x="5431" y="12880"/>
                </a:lnTo>
                <a:lnTo>
                  <a:pt x="5373" y="12971"/>
                </a:lnTo>
                <a:lnTo>
                  <a:pt x="5328" y="13078"/>
                </a:lnTo>
                <a:lnTo>
                  <a:pt x="5270" y="13246"/>
                </a:lnTo>
                <a:lnTo>
                  <a:pt x="5224" y="13383"/>
                </a:lnTo>
                <a:lnTo>
                  <a:pt x="5213" y="13444"/>
                </a:lnTo>
                <a:lnTo>
                  <a:pt x="5213" y="13505"/>
                </a:lnTo>
                <a:lnTo>
                  <a:pt x="5213" y="13551"/>
                </a:lnTo>
                <a:lnTo>
                  <a:pt x="5236" y="13581"/>
                </a:lnTo>
                <a:lnTo>
                  <a:pt x="5270" y="13596"/>
                </a:lnTo>
                <a:lnTo>
                  <a:pt x="5305" y="13581"/>
                </a:lnTo>
                <a:lnTo>
                  <a:pt x="5351" y="13551"/>
                </a:lnTo>
                <a:lnTo>
                  <a:pt x="5431" y="13505"/>
                </a:lnTo>
                <a:close/>
                <a:moveTo>
                  <a:pt x="6496" y="13566"/>
                </a:moveTo>
                <a:lnTo>
                  <a:pt x="6496" y="13566"/>
                </a:lnTo>
                <a:lnTo>
                  <a:pt x="6760" y="13017"/>
                </a:lnTo>
                <a:lnTo>
                  <a:pt x="6760" y="13017"/>
                </a:lnTo>
                <a:lnTo>
                  <a:pt x="6691" y="13032"/>
                </a:lnTo>
                <a:lnTo>
                  <a:pt x="6634" y="13048"/>
                </a:lnTo>
                <a:lnTo>
                  <a:pt x="6565" y="13078"/>
                </a:lnTo>
                <a:lnTo>
                  <a:pt x="6496" y="13093"/>
                </a:lnTo>
                <a:lnTo>
                  <a:pt x="6439" y="13154"/>
                </a:lnTo>
                <a:lnTo>
                  <a:pt x="6394" y="13185"/>
                </a:lnTo>
                <a:lnTo>
                  <a:pt x="6347" y="13246"/>
                </a:lnTo>
                <a:lnTo>
                  <a:pt x="6302" y="13292"/>
                </a:lnTo>
                <a:lnTo>
                  <a:pt x="6290" y="13337"/>
                </a:lnTo>
                <a:lnTo>
                  <a:pt x="6267" y="13383"/>
                </a:lnTo>
                <a:lnTo>
                  <a:pt x="6267" y="13429"/>
                </a:lnTo>
                <a:lnTo>
                  <a:pt x="6279" y="13474"/>
                </a:lnTo>
                <a:lnTo>
                  <a:pt x="6302" y="13520"/>
                </a:lnTo>
                <a:lnTo>
                  <a:pt x="6347" y="13535"/>
                </a:lnTo>
                <a:lnTo>
                  <a:pt x="6416" y="13566"/>
                </a:lnTo>
                <a:lnTo>
                  <a:pt x="6496" y="13566"/>
                </a:lnTo>
                <a:close/>
                <a:moveTo>
                  <a:pt x="1409" y="13353"/>
                </a:moveTo>
                <a:lnTo>
                  <a:pt x="1409" y="13353"/>
                </a:lnTo>
                <a:lnTo>
                  <a:pt x="1489" y="13413"/>
                </a:lnTo>
                <a:lnTo>
                  <a:pt x="1535" y="13429"/>
                </a:lnTo>
                <a:lnTo>
                  <a:pt x="1569" y="13429"/>
                </a:lnTo>
                <a:lnTo>
                  <a:pt x="1615" y="13429"/>
                </a:lnTo>
                <a:lnTo>
                  <a:pt x="1649" y="13413"/>
                </a:lnTo>
                <a:lnTo>
                  <a:pt x="1672" y="13383"/>
                </a:lnTo>
                <a:lnTo>
                  <a:pt x="1707" y="13353"/>
                </a:lnTo>
                <a:lnTo>
                  <a:pt x="1730" y="13337"/>
                </a:lnTo>
                <a:lnTo>
                  <a:pt x="1764" y="13276"/>
                </a:lnTo>
                <a:lnTo>
                  <a:pt x="1810" y="13154"/>
                </a:lnTo>
                <a:lnTo>
                  <a:pt x="1856" y="13002"/>
                </a:lnTo>
                <a:lnTo>
                  <a:pt x="1867" y="12819"/>
                </a:lnTo>
                <a:lnTo>
                  <a:pt x="1867" y="12819"/>
                </a:lnTo>
                <a:lnTo>
                  <a:pt x="1569" y="12819"/>
                </a:lnTo>
                <a:lnTo>
                  <a:pt x="1569" y="12819"/>
                </a:lnTo>
                <a:lnTo>
                  <a:pt x="1409" y="13353"/>
                </a:lnTo>
                <a:close/>
                <a:moveTo>
                  <a:pt x="1260" y="13429"/>
                </a:moveTo>
                <a:lnTo>
                  <a:pt x="1260" y="13429"/>
                </a:lnTo>
                <a:lnTo>
                  <a:pt x="1248" y="13337"/>
                </a:lnTo>
                <a:lnTo>
                  <a:pt x="1248" y="13261"/>
                </a:lnTo>
                <a:lnTo>
                  <a:pt x="1260" y="13170"/>
                </a:lnTo>
                <a:lnTo>
                  <a:pt x="1283" y="13093"/>
                </a:lnTo>
                <a:lnTo>
                  <a:pt x="1283" y="13032"/>
                </a:lnTo>
                <a:lnTo>
                  <a:pt x="1328" y="12956"/>
                </a:lnTo>
                <a:lnTo>
                  <a:pt x="1351" y="12880"/>
                </a:lnTo>
                <a:lnTo>
                  <a:pt x="1409" y="12819"/>
                </a:lnTo>
                <a:lnTo>
                  <a:pt x="1409" y="12819"/>
                </a:lnTo>
                <a:lnTo>
                  <a:pt x="1340" y="12819"/>
                </a:lnTo>
                <a:lnTo>
                  <a:pt x="1283" y="12834"/>
                </a:lnTo>
                <a:lnTo>
                  <a:pt x="1214" y="12865"/>
                </a:lnTo>
                <a:lnTo>
                  <a:pt x="1145" y="12911"/>
                </a:lnTo>
                <a:lnTo>
                  <a:pt x="1088" y="12956"/>
                </a:lnTo>
                <a:lnTo>
                  <a:pt x="1054" y="13017"/>
                </a:lnTo>
                <a:lnTo>
                  <a:pt x="1008" y="13078"/>
                </a:lnTo>
                <a:lnTo>
                  <a:pt x="985" y="13124"/>
                </a:lnTo>
                <a:lnTo>
                  <a:pt x="962" y="13170"/>
                </a:lnTo>
                <a:lnTo>
                  <a:pt x="950" y="13246"/>
                </a:lnTo>
                <a:lnTo>
                  <a:pt x="950" y="13292"/>
                </a:lnTo>
                <a:lnTo>
                  <a:pt x="985" y="13337"/>
                </a:lnTo>
                <a:lnTo>
                  <a:pt x="1019" y="13368"/>
                </a:lnTo>
                <a:lnTo>
                  <a:pt x="1077" y="13398"/>
                </a:lnTo>
                <a:lnTo>
                  <a:pt x="1145" y="13429"/>
                </a:lnTo>
                <a:lnTo>
                  <a:pt x="1260" y="13429"/>
                </a:lnTo>
                <a:close/>
                <a:moveTo>
                  <a:pt x="6921" y="13353"/>
                </a:moveTo>
                <a:lnTo>
                  <a:pt x="6921" y="13353"/>
                </a:lnTo>
                <a:lnTo>
                  <a:pt x="7024" y="13322"/>
                </a:lnTo>
                <a:lnTo>
                  <a:pt x="7070" y="13276"/>
                </a:lnTo>
                <a:lnTo>
                  <a:pt x="7104" y="13246"/>
                </a:lnTo>
                <a:lnTo>
                  <a:pt x="7115" y="13215"/>
                </a:lnTo>
                <a:lnTo>
                  <a:pt x="7115" y="13170"/>
                </a:lnTo>
                <a:lnTo>
                  <a:pt x="7127" y="13124"/>
                </a:lnTo>
                <a:lnTo>
                  <a:pt x="7150" y="13078"/>
                </a:lnTo>
                <a:lnTo>
                  <a:pt x="7230" y="13017"/>
                </a:lnTo>
                <a:lnTo>
                  <a:pt x="7230" y="13017"/>
                </a:lnTo>
                <a:lnTo>
                  <a:pt x="7150" y="13002"/>
                </a:lnTo>
                <a:lnTo>
                  <a:pt x="7092" y="12987"/>
                </a:lnTo>
                <a:lnTo>
                  <a:pt x="7046" y="12926"/>
                </a:lnTo>
                <a:lnTo>
                  <a:pt x="6966" y="12880"/>
                </a:lnTo>
                <a:lnTo>
                  <a:pt x="6966" y="12880"/>
                </a:lnTo>
                <a:lnTo>
                  <a:pt x="6921" y="13353"/>
                </a:lnTo>
                <a:close/>
                <a:moveTo>
                  <a:pt x="15778" y="13231"/>
                </a:moveTo>
                <a:lnTo>
                  <a:pt x="15778" y="13231"/>
                </a:lnTo>
                <a:lnTo>
                  <a:pt x="15847" y="13231"/>
                </a:lnTo>
                <a:lnTo>
                  <a:pt x="15893" y="13246"/>
                </a:lnTo>
                <a:lnTo>
                  <a:pt x="15985" y="13261"/>
                </a:lnTo>
                <a:lnTo>
                  <a:pt x="16019" y="13261"/>
                </a:lnTo>
                <a:lnTo>
                  <a:pt x="16065" y="13215"/>
                </a:lnTo>
                <a:lnTo>
                  <a:pt x="16099" y="13170"/>
                </a:lnTo>
                <a:lnTo>
                  <a:pt x="16134" y="13078"/>
                </a:lnTo>
                <a:lnTo>
                  <a:pt x="16134" y="13078"/>
                </a:lnTo>
                <a:lnTo>
                  <a:pt x="16088" y="13032"/>
                </a:lnTo>
                <a:lnTo>
                  <a:pt x="16042" y="12987"/>
                </a:lnTo>
                <a:lnTo>
                  <a:pt x="15996" y="12956"/>
                </a:lnTo>
                <a:lnTo>
                  <a:pt x="15950" y="12956"/>
                </a:lnTo>
                <a:lnTo>
                  <a:pt x="15950" y="12956"/>
                </a:lnTo>
                <a:lnTo>
                  <a:pt x="15939" y="12956"/>
                </a:lnTo>
                <a:lnTo>
                  <a:pt x="15904" y="12971"/>
                </a:lnTo>
                <a:lnTo>
                  <a:pt x="15870" y="13002"/>
                </a:lnTo>
                <a:lnTo>
                  <a:pt x="15858" y="13017"/>
                </a:lnTo>
                <a:lnTo>
                  <a:pt x="15813" y="13093"/>
                </a:lnTo>
                <a:lnTo>
                  <a:pt x="15778" y="13231"/>
                </a:lnTo>
                <a:close/>
                <a:moveTo>
                  <a:pt x="4182" y="13231"/>
                </a:moveTo>
                <a:lnTo>
                  <a:pt x="4182" y="13231"/>
                </a:lnTo>
                <a:lnTo>
                  <a:pt x="4228" y="13154"/>
                </a:lnTo>
                <a:lnTo>
                  <a:pt x="4274" y="13078"/>
                </a:lnTo>
                <a:lnTo>
                  <a:pt x="4296" y="13017"/>
                </a:lnTo>
                <a:lnTo>
                  <a:pt x="4319" y="12956"/>
                </a:lnTo>
                <a:lnTo>
                  <a:pt x="4331" y="12880"/>
                </a:lnTo>
                <a:lnTo>
                  <a:pt x="4342" y="12804"/>
                </a:lnTo>
                <a:lnTo>
                  <a:pt x="4354" y="12606"/>
                </a:lnTo>
                <a:lnTo>
                  <a:pt x="4354" y="12606"/>
                </a:lnTo>
                <a:lnTo>
                  <a:pt x="4296" y="12621"/>
                </a:lnTo>
                <a:lnTo>
                  <a:pt x="4262" y="12636"/>
                </a:lnTo>
                <a:lnTo>
                  <a:pt x="4216" y="12651"/>
                </a:lnTo>
                <a:lnTo>
                  <a:pt x="4205" y="12682"/>
                </a:lnTo>
                <a:lnTo>
                  <a:pt x="4182" y="12712"/>
                </a:lnTo>
                <a:lnTo>
                  <a:pt x="4170" y="12743"/>
                </a:lnTo>
                <a:lnTo>
                  <a:pt x="4147" y="12819"/>
                </a:lnTo>
                <a:lnTo>
                  <a:pt x="4147" y="12926"/>
                </a:lnTo>
                <a:lnTo>
                  <a:pt x="4147" y="13032"/>
                </a:lnTo>
                <a:lnTo>
                  <a:pt x="4170" y="13124"/>
                </a:lnTo>
                <a:lnTo>
                  <a:pt x="4182" y="13231"/>
                </a:lnTo>
                <a:close/>
                <a:moveTo>
                  <a:pt x="3517" y="13231"/>
                </a:moveTo>
                <a:lnTo>
                  <a:pt x="3517" y="13231"/>
                </a:lnTo>
                <a:lnTo>
                  <a:pt x="3666" y="12956"/>
                </a:lnTo>
                <a:lnTo>
                  <a:pt x="3666" y="12956"/>
                </a:lnTo>
                <a:lnTo>
                  <a:pt x="3620" y="12956"/>
                </a:lnTo>
                <a:lnTo>
                  <a:pt x="3586" y="12971"/>
                </a:lnTo>
                <a:lnTo>
                  <a:pt x="3563" y="13002"/>
                </a:lnTo>
                <a:lnTo>
                  <a:pt x="3540" y="13017"/>
                </a:lnTo>
                <a:lnTo>
                  <a:pt x="3529" y="13063"/>
                </a:lnTo>
                <a:lnTo>
                  <a:pt x="3529" y="13093"/>
                </a:lnTo>
                <a:lnTo>
                  <a:pt x="3517" y="13231"/>
                </a:lnTo>
                <a:close/>
                <a:moveTo>
                  <a:pt x="1924" y="13231"/>
                </a:moveTo>
                <a:lnTo>
                  <a:pt x="1924" y="13231"/>
                </a:lnTo>
                <a:lnTo>
                  <a:pt x="2062" y="13170"/>
                </a:lnTo>
                <a:lnTo>
                  <a:pt x="2119" y="13154"/>
                </a:lnTo>
                <a:lnTo>
                  <a:pt x="2176" y="13093"/>
                </a:lnTo>
                <a:lnTo>
                  <a:pt x="2234" y="13078"/>
                </a:lnTo>
                <a:lnTo>
                  <a:pt x="2280" y="13017"/>
                </a:lnTo>
                <a:lnTo>
                  <a:pt x="2337" y="12956"/>
                </a:lnTo>
                <a:lnTo>
                  <a:pt x="2383" y="12880"/>
                </a:lnTo>
                <a:lnTo>
                  <a:pt x="2383" y="12880"/>
                </a:lnTo>
                <a:lnTo>
                  <a:pt x="2303" y="12819"/>
                </a:lnTo>
                <a:lnTo>
                  <a:pt x="2245" y="12773"/>
                </a:lnTo>
                <a:lnTo>
                  <a:pt x="2188" y="12743"/>
                </a:lnTo>
                <a:lnTo>
                  <a:pt x="2142" y="12743"/>
                </a:lnTo>
                <a:lnTo>
                  <a:pt x="2142" y="12743"/>
                </a:lnTo>
                <a:lnTo>
                  <a:pt x="2096" y="12743"/>
                </a:lnTo>
                <a:lnTo>
                  <a:pt x="2062" y="12773"/>
                </a:lnTo>
                <a:lnTo>
                  <a:pt x="2027" y="12819"/>
                </a:lnTo>
                <a:lnTo>
                  <a:pt x="1993" y="12865"/>
                </a:lnTo>
                <a:lnTo>
                  <a:pt x="1982" y="12941"/>
                </a:lnTo>
                <a:lnTo>
                  <a:pt x="1959" y="13017"/>
                </a:lnTo>
                <a:lnTo>
                  <a:pt x="1924" y="13231"/>
                </a:lnTo>
                <a:close/>
                <a:moveTo>
                  <a:pt x="4950" y="13078"/>
                </a:moveTo>
                <a:lnTo>
                  <a:pt x="4950" y="13078"/>
                </a:lnTo>
                <a:lnTo>
                  <a:pt x="5018" y="12926"/>
                </a:lnTo>
                <a:lnTo>
                  <a:pt x="5041" y="12865"/>
                </a:lnTo>
                <a:lnTo>
                  <a:pt x="5053" y="12819"/>
                </a:lnTo>
                <a:lnTo>
                  <a:pt x="5053" y="12789"/>
                </a:lnTo>
                <a:lnTo>
                  <a:pt x="5041" y="12743"/>
                </a:lnTo>
                <a:lnTo>
                  <a:pt x="5007" y="12667"/>
                </a:lnTo>
                <a:lnTo>
                  <a:pt x="4950" y="12606"/>
                </a:lnTo>
                <a:lnTo>
                  <a:pt x="4950" y="12606"/>
                </a:lnTo>
                <a:lnTo>
                  <a:pt x="4915" y="12697"/>
                </a:lnTo>
                <a:lnTo>
                  <a:pt x="4858" y="12819"/>
                </a:lnTo>
                <a:lnTo>
                  <a:pt x="4801" y="12926"/>
                </a:lnTo>
                <a:lnTo>
                  <a:pt x="4766" y="13048"/>
                </a:lnTo>
                <a:lnTo>
                  <a:pt x="4755" y="13078"/>
                </a:lnTo>
                <a:lnTo>
                  <a:pt x="4755" y="13124"/>
                </a:lnTo>
                <a:lnTo>
                  <a:pt x="4755" y="13170"/>
                </a:lnTo>
                <a:lnTo>
                  <a:pt x="4778" y="13185"/>
                </a:lnTo>
                <a:lnTo>
                  <a:pt x="4801" y="13185"/>
                </a:lnTo>
                <a:lnTo>
                  <a:pt x="4846" y="13170"/>
                </a:lnTo>
                <a:lnTo>
                  <a:pt x="4892" y="13139"/>
                </a:lnTo>
                <a:lnTo>
                  <a:pt x="4950" y="13078"/>
                </a:lnTo>
                <a:close/>
                <a:moveTo>
                  <a:pt x="15469" y="13154"/>
                </a:moveTo>
                <a:lnTo>
                  <a:pt x="15469" y="13154"/>
                </a:lnTo>
                <a:lnTo>
                  <a:pt x="15538" y="13139"/>
                </a:lnTo>
                <a:lnTo>
                  <a:pt x="15583" y="13109"/>
                </a:lnTo>
                <a:lnTo>
                  <a:pt x="15664" y="13078"/>
                </a:lnTo>
                <a:lnTo>
                  <a:pt x="15721" y="13002"/>
                </a:lnTo>
                <a:lnTo>
                  <a:pt x="15755" y="12926"/>
                </a:lnTo>
                <a:lnTo>
                  <a:pt x="15801" y="12834"/>
                </a:lnTo>
                <a:lnTo>
                  <a:pt x="15813" y="12773"/>
                </a:lnTo>
                <a:lnTo>
                  <a:pt x="15824" y="12682"/>
                </a:lnTo>
                <a:lnTo>
                  <a:pt x="15824" y="12682"/>
                </a:lnTo>
                <a:lnTo>
                  <a:pt x="15572" y="12682"/>
                </a:lnTo>
                <a:lnTo>
                  <a:pt x="15572" y="12682"/>
                </a:lnTo>
                <a:lnTo>
                  <a:pt x="15492" y="12804"/>
                </a:lnTo>
                <a:lnTo>
                  <a:pt x="15457" y="12834"/>
                </a:lnTo>
                <a:lnTo>
                  <a:pt x="15446" y="12895"/>
                </a:lnTo>
                <a:lnTo>
                  <a:pt x="15446" y="12941"/>
                </a:lnTo>
                <a:lnTo>
                  <a:pt x="15446" y="13002"/>
                </a:lnTo>
                <a:lnTo>
                  <a:pt x="15446" y="13078"/>
                </a:lnTo>
                <a:lnTo>
                  <a:pt x="15469" y="13154"/>
                </a:lnTo>
                <a:close/>
                <a:moveTo>
                  <a:pt x="15114" y="13154"/>
                </a:moveTo>
                <a:lnTo>
                  <a:pt x="15114" y="13154"/>
                </a:lnTo>
                <a:lnTo>
                  <a:pt x="15114" y="12743"/>
                </a:lnTo>
                <a:lnTo>
                  <a:pt x="15114" y="12743"/>
                </a:lnTo>
                <a:lnTo>
                  <a:pt x="15056" y="12514"/>
                </a:lnTo>
                <a:lnTo>
                  <a:pt x="14999" y="12270"/>
                </a:lnTo>
                <a:lnTo>
                  <a:pt x="14930" y="12042"/>
                </a:lnTo>
                <a:lnTo>
                  <a:pt x="14839" y="11798"/>
                </a:lnTo>
                <a:lnTo>
                  <a:pt x="14793" y="11706"/>
                </a:lnTo>
                <a:lnTo>
                  <a:pt x="14735" y="11584"/>
                </a:lnTo>
                <a:lnTo>
                  <a:pt x="14678" y="11493"/>
                </a:lnTo>
                <a:lnTo>
                  <a:pt x="14610" y="11401"/>
                </a:lnTo>
                <a:lnTo>
                  <a:pt x="14541" y="11310"/>
                </a:lnTo>
                <a:lnTo>
                  <a:pt x="14461" y="11249"/>
                </a:lnTo>
                <a:lnTo>
                  <a:pt x="14380" y="11188"/>
                </a:lnTo>
                <a:lnTo>
                  <a:pt x="14289" y="11127"/>
                </a:lnTo>
                <a:lnTo>
                  <a:pt x="14289" y="11127"/>
                </a:lnTo>
                <a:lnTo>
                  <a:pt x="14300" y="11447"/>
                </a:lnTo>
                <a:lnTo>
                  <a:pt x="14323" y="11767"/>
                </a:lnTo>
                <a:lnTo>
                  <a:pt x="14346" y="11920"/>
                </a:lnTo>
                <a:lnTo>
                  <a:pt x="14369" y="12072"/>
                </a:lnTo>
                <a:lnTo>
                  <a:pt x="14392" y="12240"/>
                </a:lnTo>
                <a:lnTo>
                  <a:pt x="14426" y="12392"/>
                </a:lnTo>
                <a:lnTo>
                  <a:pt x="14472" y="12530"/>
                </a:lnTo>
                <a:lnTo>
                  <a:pt x="14518" y="12651"/>
                </a:lnTo>
                <a:lnTo>
                  <a:pt x="14586" y="12773"/>
                </a:lnTo>
                <a:lnTo>
                  <a:pt x="14655" y="12880"/>
                </a:lnTo>
                <a:lnTo>
                  <a:pt x="14759" y="12987"/>
                </a:lnTo>
                <a:lnTo>
                  <a:pt x="14861" y="13063"/>
                </a:lnTo>
                <a:lnTo>
                  <a:pt x="14976" y="13109"/>
                </a:lnTo>
                <a:lnTo>
                  <a:pt x="15114" y="13154"/>
                </a:lnTo>
                <a:close/>
                <a:moveTo>
                  <a:pt x="5935" y="13078"/>
                </a:moveTo>
                <a:lnTo>
                  <a:pt x="5935" y="13078"/>
                </a:lnTo>
                <a:lnTo>
                  <a:pt x="5958" y="13017"/>
                </a:lnTo>
                <a:lnTo>
                  <a:pt x="6004" y="12956"/>
                </a:lnTo>
                <a:lnTo>
                  <a:pt x="6084" y="12819"/>
                </a:lnTo>
                <a:lnTo>
                  <a:pt x="6130" y="12743"/>
                </a:lnTo>
                <a:lnTo>
                  <a:pt x="6153" y="12682"/>
                </a:lnTo>
                <a:lnTo>
                  <a:pt x="6187" y="12606"/>
                </a:lnTo>
                <a:lnTo>
                  <a:pt x="6199" y="12560"/>
                </a:lnTo>
                <a:lnTo>
                  <a:pt x="6199" y="12560"/>
                </a:lnTo>
                <a:lnTo>
                  <a:pt x="6118" y="12575"/>
                </a:lnTo>
                <a:lnTo>
                  <a:pt x="6061" y="12575"/>
                </a:lnTo>
                <a:lnTo>
                  <a:pt x="6004" y="12621"/>
                </a:lnTo>
                <a:lnTo>
                  <a:pt x="5935" y="12667"/>
                </a:lnTo>
                <a:lnTo>
                  <a:pt x="5901" y="12728"/>
                </a:lnTo>
                <a:lnTo>
                  <a:pt x="5866" y="12789"/>
                </a:lnTo>
                <a:lnTo>
                  <a:pt x="5832" y="12850"/>
                </a:lnTo>
                <a:lnTo>
                  <a:pt x="5798" y="12911"/>
                </a:lnTo>
                <a:lnTo>
                  <a:pt x="5786" y="12987"/>
                </a:lnTo>
                <a:lnTo>
                  <a:pt x="5786" y="13032"/>
                </a:lnTo>
                <a:lnTo>
                  <a:pt x="5786" y="13078"/>
                </a:lnTo>
                <a:lnTo>
                  <a:pt x="5798" y="13109"/>
                </a:lnTo>
                <a:lnTo>
                  <a:pt x="5820" y="13139"/>
                </a:lnTo>
                <a:lnTo>
                  <a:pt x="5855" y="13139"/>
                </a:lnTo>
                <a:lnTo>
                  <a:pt x="5889" y="13124"/>
                </a:lnTo>
                <a:lnTo>
                  <a:pt x="5935" y="13078"/>
                </a:lnTo>
                <a:close/>
                <a:moveTo>
                  <a:pt x="16959" y="8901"/>
                </a:moveTo>
                <a:lnTo>
                  <a:pt x="16959" y="8901"/>
                </a:lnTo>
                <a:lnTo>
                  <a:pt x="17050" y="9039"/>
                </a:lnTo>
                <a:lnTo>
                  <a:pt x="17153" y="9161"/>
                </a:lnTo>
                <a:lnTo>
                  <a:pt x="17256" y="9252"/>
                </a:lnTo>
                <a:lnTo>
                  <a:pt x="17371" y="9359"/>
                </a:lnTo>
                <a:lnTo>
                  <a:pt x="17612" y="9527"/>
                </a:lnTo>
                <a:lnTo>
                  <a:pt x="17726" y="9618"/>
                </a:lnTo>
                <a:lnTo>
                  <a:pt x="17841" y="9725"/>
                </a:lnTo>
                <a:lnTo>
                  <a:pt x="17841" y="9725"/>
                </a:lnTo>
                <a:lnTo>
                  <a:pt x="17807" y="9908"/>
                </a:lnTo>
                <a:lnTo>
                  <a:pt x="17772" y="10106"/>
                </a:lnTo>
                <a:lnTo>
                  <a:pt x="17726" y="10319"/>
                </a:lnTo>
                <a:lnTo>
                  <a:pt x="17703" y="10517"/>
                </a:lnTo>
                <a:lnTo>
                  <a:pt x="17680" y="10746"/>
                </a:lnTo>
                <a:lnTo>
                  <a:pt x="17692" y="10837"/>
                </a:lnTo>
                <a:lnTo>
                  <a:pt x="17703" y="10929"/>
                </a:lnTo>
                <a:lnTo>
                  <a:pt x="17715" y="11020"/>
                </a:lnTo>
                <a:lnTo>
                  <a:pt x="17738" y="11112"/>
                </a:lnTo>
                <a:lnTo>
                  <a:pt x="17784" y="11203"/>
                </a:lnTo>
                <a:lnTo>
                  <a:pt x="17829" y="11279"/>
                </a:lnTo>
                <a:lnTo>
                  <a:pt x="17829" y="11279"/>
                </a:lnTo>
                <a:lnTo>
                  <a:pt x="17875" y="11356"/>
                </a:lnTo>
                <a:lnTo>
                  <a:pt x="17921" y="11447"/>
                </a:lnTo>
                <a:lnTo>
                  <a:pt x="17956" y="11539"/>
                </a:lnTo>
                <a:lnTo>
                  <a:pt x="17990" y="11600"/>
                </a:lnTo>
                <a:lnTo>
                  <a:pt x="18001" y="11676"/>
                </a:lnTo>
                <a:lnTo>
                  <a:pt x="18013" y="11737"/>
                </a:lnTo>
                <a:lnTo>
                  <a:pt x="18013" y="11798"/>
                </a:lnTo>
                <a:lnTo>
                  <a:pt x="18001" y="11859"/>
                </a:lnTo>
                <a:lnTo>
                  <a:pt x="17978" y="11905"/>
                </a:lnTo>
                <a:lnTo>
                  <a:pt x="17944" y="11966"/>
                </a:lnTo>
                <a:lnTo>
                  <a:pt x="17887" y="12057"/>
                </a:lnTo>
                <a:lnTo>
                  <a:pt x="17818" y="12164"/>
                </a:lnTo>
                <a:lnTo>
                  <a:pt x="17726" y="12255"/>
                </a:lnTo>
                <a:lnTo>
                  <a:pt x="17520" y="12423"/>
                </a:lnTo>
                <a:lnTo>
                  <a:pt x="17417" y="12514"/>
                </a:lnTo>
                <a:lnTo>
                  <a:pt x="17302" y="12590"/>
                </a:lnTo>
                <a:lnTo>
                  <a:pt x="17233" y="12682"/>
                </a:lnTo>
                <a:lnTo>
                  <a:pt x="17153" y="12804"/>
                </a:lnTo>
                <a:lnTo>
                  <a:pt x="17119" y="12834"/>
                </a:lnTo>
                <a:lnTo>
                  <a:pt x="17096" y="12911"/>
                </a:lnTo>
                <a:lnTo>
                  <a:pt x="17084" y="12956"/>
                </a:lnTo>
                <a:lnTo>
                  <a:pt x="17073" y="13017"/>
                </a:lnTo>
                <a:lnTo>
                  <a:pt x="17073" y="13017"/>
                </a:lnTo>
                <a:lnTo>
                  <a:pt x="17302" y="13032"/>
                </a:lnTo>
                <a:lnTo>
                  <a:pt x="17566" y="13002"/>
                </a:lnTo>
                <a:lnTo>
                  <a:pt x="17818" y="12971"/>
                </a:lnTo>
                <a:lnTo>
                  <a:pt x="18070" y="12911"/>
                </a:lnTo>
                <a:lnTo>
                  <a:pt x="18311" y="12819"/>
                </a:lnTo>
                <a:lnTo>
                  <a:pt x="18448" y="12789"/>
                </a:lnTo>
                <a:lnTo>
                  <a:pt x="18563" y="12728"/>
                </a:lnTo>
                <a:lnTo>
                  <a:pt x="18666" y="12651"/>
                </a:lnTo>
                <a:lnTo>
                  <a:pt x="18792" y="12575"/>
                </a:lnTo>
                <a:lnTo>
                  <a:pt x="18895" y="12514"/>
                </a:lnTo>
                <a:lnTo>
                  <a:pt x="19010" y="12423"/>
                </a:lnTo>
                <a:lnTo>
                  <a:pt x="19010" y="12423"/>
                </a:lnTo>
                <a:lnTo>
                  <a:pt x="18987" y="12499"/>
                </a:lnTo>
                <a:lnTo>
                  <a:pt x="18975" y="12590"/>
                </a:lnTo>
                <a:lnTo>
                  <a:pt x="18998" y="12682"/>
                </a:lnTo>
                <a:lnTo>
                  <a:pt x="19010" y="12728"/>
                </a:lnTo>
                <a:lnTo>
                  <a:pt x="19021" y="12743"/>
                </a:lnTo>
                <a:lnTo>
                  <a:pt x="19021" y="12743"/>
                </a:lnTo>
                <a:lnTo>
                  <a:pt x="19113" y="12743"/>
                </a:lnTo>
                <a:lnTo>
                  <a:pt x="19216" y="12743"/>
                </a:lnTo>
                <a:lnTo>
                  <a:pt x="19296" y="12773"/>
                </a:lnTo>
                <a:lnTo>
                  <a:pt x="19388" y="12819"/>
                </a:lnTo>
                <a:lnTo>
                  <a:pt x="19388" y="12819"/>
                </a:lnTo>
                <a:lnTo>
                  <a:pt x="19296" y="12590"/>
                </a:lnTo>
                <a:lnTo>
                  <a:pt x="19239" y="12514"/>
                </a:lnTo>
                <a:lnTo>
                  <a:pt x="19216" y="12453"/>
                </a:lnTo>
                <a:lnTo>
                  <a:pt x="19170" y="12392"/>
                </a:lnTo>
                <a:lnTo>
                  <a:pt x="19147" y="12377"/>
                </a:lnTo>
                <a:lnTo>
                  <a:pt x="19101" y="12347"/>
                </a:lnTo>
                <a:lnTo>
                  <a:pt x="19078" y="12331"/>
                </a:lnTo>
                <a:lnTo>
                  <a:pt x="19078" y="12331"/>
                </a:lnTo>
                <a:lnTo>
                  <a:pt x="19204" y="12225"/>
                </a:lnTo>
                <a:lnTo>
                  <a:pt x="19308" y="12072"/>
                </a:lnTo>
                <a:lnTo>
                  <a:pt x="19411" y="11920"/>
                </a:lnTo>
                <a:lnTo>
                  <a:pt x="19491" y="11752"/>
                </a:lnTo>
                <a:lnTo>
                  <a:pt x="19571" y="11554"/>
                </a:lnTo>
                <a:lnTo>
                  <a:pt x="19617" y="11356"/>
                </a:lnTo>
                <a:lnTo>
                  <a:pt x="19663" y="11157"/>
                </a:lnTo>
                <a:lnTo>
                  <a:pt x="19697" y="10929"/>
                </a:lnTo>
                <a:lnTo>
                  <a:pt x="19697" y="10929"/>
                </a:lnTo>
                <a:lnTo>
                  <a:pt x="19525" y="10944"/>
                </a:lnTo>
                <a:lnTo>
                  <a:pt x="19342" y="10990"/>
                </a:lnTo>
                <a:lnTo>
                  <a:pt x="19136" y="11020"/>
                </a:lnTo>
                <a:lnTo>
                  <a:pt x="18918" y="11066"/>
                </a:lnTo>
                <a:lnTo>
                  <a:pt x="18815" y="11081"/>
                </a:lnTo>
                <a:lnTo>
                  <a:pt x="18712" y="11081"/>
                </a:lnTo>
                <a:lnTo>
                  <a:pt x="18620" y="11081"/>
                </a:lnTo>
                <a:lnTo>
                  <a:pt x="18528" y="11066"/>
                </a:lnTo>
                <a:lnTo>
                  <a:pt x="18448" y="11020"/>
                </a:lnTo>
                <a:lnTo>
                  <a:pt x="18379" y="11005"/>
                </a:lnTo>
                <a:lnTo>
                  <a:pt x="18299" y="10929"/>
                </a:lnTo>
                <a:lnTo>
                  <a:pt x="18254" y="10853"/>
                </a:lnTo>
                <a:lnTo>
                  <a:pt x="18254" y="10853"/>
                </a:lnTo>
                <a:lnTo>
                  <a:pt x="18242" y="10746"/>
                </a:lnTo>
                <a:lnTo>
                  <a:pt x="18219" y="10624"/>
                </a:lnTo>
                <a:lnTo>
                  <a:pt x="18219" y="10517"/>
                </a:lnTo>
                <a:lnTo>
                  <a:pt x="18219" y="10426"/>
                </a:lnTo>
                <a:lnTo>
                  <a:pt x="18230" y="10334"/>
                </a:lnTo>
                <a:lnTo>
                  <a:pt x="18242" y="10258"/>
                </a:lnTo>
                <a:lnTo>
                  <a:pt x="18254" y="10182"/>
                </a:lnTo>
                <a:lnTo>
                  <a:pt x="18288" y="10091"/>
                </a:lnTo>
                <a:lnTo>
                  <a:pt x="18368" y="9953"/>
                </a:lnTo>
                <a:lnTo>
                  <a:pt x="18448" y="9801"/>
                </a:lnTo>
                <a:lnTo>
                  <a:pt x="18551" y="9633"/>
                </a:lnTo>
                <a:lnTo>
                  <a:pt x="18654" y="9450"/>
                </a:lnTo>
                <a:lnTo>
                  <a:pt x="18654" y="9450"/>
                </a:lnTo>
                <a:lnTo>
                  <a:pt x="18620" y="9344"/>
                </a:lnTo>
                <a:lnTo>
                  <a:pt x="18574" y="9252"/>
                </a:lnTo>
                <a:lnTo>
                  <a:pt x="18540" y="9161"/>
                </a:lnTo>
                <a:lnTo>
                  <a:pt x="18517" y="9054"/>
                </a:lnTo>
                <a:lnTo>
                  <a:pt x="18483" y="8962"/>
                </a:lnTo>
                <a:lnTo>
                  <a:pt x="18459" y="8856"/>
                </a:lnTo>
                <a:lnTo>
                  <a:pt x="18448" y="8734"/>
                </a:lnTo>
                <a:lnTo>
                  <a:pt x="18448" y="8627"/>
                </a:lnTo>
                <a:lnTo>
                  <a:pt x="18448" y="8627"/>
                </a:lnTo>
                <a:lnTo>
                  <a:pt x="18368" y="8657"/>
                </a:lnTo>
                <a:lnTo>
                  <a:pt x="18276" y="8688"/>
                </a:lnTo>
                <a:lnTo>
                  <a:pt x="18207" y="8703"/>
                </a:lnTo>
                <a:lnTo>
                  <a:pt x="18150" y="8764"/>
                </a:lnTo>
                <a:lnTo>
                  <a:pt x="18093" y="8795"/>
                </a:lnTo>
                <a:lnTo>
                  <a:pt x="18058" y="8856"/>
                </a:lnTo>
                <a:lnTo>
                  <a:pt x="18001" y="8962"/>
                </a:lnTo>
                <a:lnTo>
                  <a:pt x="17956" y="8978"/>
                </a:lnTo>
                <a:lnTo>
                  <a:pt x="17921" y="9023"/>
                </a:lnTo>
                <a:lnTo>
                  <a:pt x="17875" y="9039"/>
                </a:lnTo>
                <a:lnTo>
                  <a:pt x="17829" y="9054"/>
                </a:lnTo>
                <a:lnTo>
                  <a:pt x="17772" y="9054"/>
                </a:lnTo>
                <a:lnTo>
                  <a:pt x="17692" y="9039"/>
                </a:lnTo>
                <a:lnTo>
                  <a:pt x="17600" y="8993"/>
                </a:lnTo>
                <a:lnTo>
                  <a:pt x="17497" y="8947"/>
                </a:lnTo>
                <a:lnTo>
                  <a:pt x="17497" y="8947"/>
                </a:lnTo>
                <a:lnTo>
                  <a:pt x="17440" y="8871"/>
                </a:lnTo>
                <a:lnTo>
                  <a:pt x="17360" y="8825"/>
                </a:lnTo>
                <a:lnTo>
                  <a:pt x="17291" y="8795"/>
                </a:lnTo>
                <a:lnTo>
                  <a:pt x="17222" y="8779"/>
                </a:lnTo>
                <a:lnTo>
                  <a:pt x="17222" y="8779"/>
                </a:lnTo>
                <a:lnTo>
                  <a:pt x="17153" y="8779"/>
                </a:lnTo>
                <a:lnTo>
                  <a:pt x="17096" y="8810"/>
                </a:lnTo>
                <a:lnTo>
                  <a:pt x="17027" y="8856"/>
                </a:lnTo>
                <a:lnTo>
                  <a:pt x="16959" y="8901"/>
                </a:lnTo>
                <a:close/>
                <a:moveTo>
                  <a:pt x="19697" y="13017"/>
                </a:moveTo>
                <a:lnTo>
                  <a:pt x="19697" y="13017"/>
                </a:lnTo>
                <a:lnTo>
                  <a:pt x="19754" y="12804"/>
                </a:lnTo>
                <a:lnTo>
                  <a:pt x="19778" y="12697"/>
                </a:lnTo>
                <a:lnTo>
                  <a:pt x="19789" y="12606"/>
                </a:lnTo>
                <a:lnTo>
                  <a:pt x="19789" y="12530"/>
                </a:lnTo>
                <a:lnTo>
                  <a:pt x="19789" y="12453"/>
                </a:lnTo>
                <a:lnTo>
                  <a:pt x="19778" y="12377"/>
                </a:lnTo>
                <a:lnTo>
                  <a:pt x="19754" y="12316"/>
                </a:lnTo>
                <a:lnTo>
                  <a:pt x="19731" y="12255"/>
                </a:lnTo>
                <a:lnTo>
                  <a:pt x="19686" y="12209"/>
                </a:lnTo>
                <a:lnTo>
                  <a:pt x="19651" y="12164"/>
                </a:lnTo>
                <a:lnTo>
                  <a:pt x="19605" y="12133"/>
                </a:lnTo>
                <a:lnTo>
                  <a:pt x="19548" y="12103"/>
                </a:lnTo>
                <a:lnTo>
                  <a:pt x="19480" y="12088"/>
                </a:lnTo>
                <a:lnTo>
                  <a:pt x="19411" y="12072"/>
                </a:lnTo>
                <a:lnTo>
                  <a:pt x="19331" y="12072"/>
                </a:lnTo>
                <a:lnTo>
                  <a:pt x="19331" y="12072"/>
                </a:lnTo>
                <a:lnTo>
                  <a:pt x="19697" y="13017"/>
                </a:lnTo>
                <a:close/>
                <a:moveTo>
                  <a:pt x="18803" y="12850"/>
                </a:moveTo>
                <a:lnTo>
                  <a:pt x="18803" y="12850"/>
                </a:lnTo>
                <a:close/>
                <a:moveTo>
                  <a:pt x="16603" y="12880"/>
                </a:moveTo>
                <a:lnTo>
                  <a:pt x="16603" y="12880"/>
                </a:lnTo>
                <a:lnTo>
                  <a:pt x="16661" y="12880"/>
                </a:lnTo>
                <a:lnTo>
                  <a:pt x="16695" y="12865"/>
                </a:lnTo>
                <a:lnTo>
                  <a:pt x="16729" y="12834"/>
                </a:lnTo>
                <a:lnTo>
                  <a:pt x="16741" y="12819"/>
                </a:lnTo>
                <a:lnTo>
                  <a:pt x="16764" y="12789"/>
                </a:lnTo>
                <a:lnTo>
                  <a:pt x="16775" y="12743"/>
                </a:lnTo>
                <a:lnTo>
                  <a:pt x="16810" y="12606"/>
                </a:lnTo>
                <a:lnTo>
                  <a:pt x="16810" y="12606"/>
                </a:lnTo>
                <a:lnTo>
                  <a:pt x="16729" y="12575"/>
                </a:lnTo>
                <a:lnTo>
                  <a:pt x="16706" y="12560"/>
                </a:lnTo>
                <a:lnTo>
                  <a:pt x="16672" y="12560"/>
                </a:lnTo>
                <a:lnTo>
                  <a:pt x="16672" y="12560"/>
                </a:lnTo>
                <a:lnTo>
                  <a:pt x="16661" y="12560"/>
                </a:lnTo>
                <a:lnTo>
                  <a:pt x="16626" y="12575"/>
                </a:lnTo>
                <a:lnTo>
                  <a:pt x="16615" y="12590"/>
                </a:lnTo>
                <a:lnTo>
                  <a:pt x="16592" y="12636"/>
                </a:lnTo>
                <a:lnTo>
                  <a:pt x="16592" y="12743"/>
                </a:lnTo>
                <a:lnTo>
                  <a:pt x="16603" y="12880"/>
                </a:lnTo>
                <a:close/>
                <a:moveTo>
                  <a:pt x="12020" y="12880"/>
                </a:moveTo>
                <a:lnTo>
                  <a:pt x="12020" y="12880"/>
                </a:lnTo>
                <a:lnTo>
                  <a:pt x="11871" y="12682"/>
                </a:lnTo>
                <a:lnTo>
                  <a:pt x="11871" y="12682"/>
                </a:lnTo>
                <a:lnTo>
                  <a:pt x="11928" y="12804"/>
                </a:lnTo>
                <a:lnTo>
                  <a:pt x="11951" y="12819"/>
                </a:lnTo>
                <a:lnTo>
                  <a:pt x="12020" y="12880"/>
                </a:lnTo>
                <a:close/>
                <a:moveTo>
                  <a:pt x="6302" y="12880"/>
                </a:moveTo>
                <a:lnTo>
                  <a:pt x="6302" y="12880"/>
                </a:lnTo>
                <a:lnTo>
                  <a:pt x="6428" y="12850"/>
                </a:lnTo>
                <a:lnTo>
                  <a:pt x="6485" y="12834"/>
                </a:lnTo>
                <a:lnTo>
                  <a:pt x="6519" y="12819"/>
                </a:lnTo>
                <a:lnTo>
                  <a:pt x="6565" y="12819"/>
                </a:lnTo>
                <a:lnTo>
                  <a:pt x="6588" y="12758"/>
                </a:lnTo>
                <a:lnTo>
                  <a:pt x="6600" y="12697"/>
                </a:lnTo>
                <a:lnTo>
                  <a:pt x="6611" y="12606"/>
                </a:lnTo>
                <a:lnTo>
                  <a:pt x="6611" y="12606"/>
                </a:lnTo>
                <a:lnTo>
                  <a:pt x="6508" y="12575"/>
                </a:lnTo>
                <a:lnTo>
                  <a:pt x="6485" y="12560"/>
                </a:lnTo>
                <a:lnTo>
                  <a:pt x="6451" y="12545"/>
                </a:lnTo>
                <a:lnTo>
                  <a:pt x="6451" y="12545"/>
                </a:lnTo>
                <a:lnTo>
                  <a:pt x="6416" y="12560"/>
                </a:lnTo>
                <a:lnTo>
                  <a:pt x="6382" y="12575"/>
                </a:lnTo>
                <a:lnTo>
                  <a:pt x="6359" y="12575"/>
                </a:lnTo>
                <a:lnTo>
                  <a:pt x="6336" y="12621"/>
                </a:lnTo>
                <a:lnTo>
                  <a:pt x="6313" y="12667"/>
                </a:lnTo>
                <a:lnTo>
                  <a:pt x="6302" y="12743"/>
                </a:lnTo>
                <a:lnTo>
                  <a:pt x="6302" y="12880"/>
                </a:lnTo>
                <a:close/>
                <a:moveTo>
                  <a:pt x="6302" y="11127"/>
                </a:moveTo>
                <a:lnTo>
                  <a:pt x="6302" y="11127"/>
                </a:lnTo>
                <a:lnTo>
                  <a:pt x="6416" y="11203"/>
                </a:lnTo>
                <a:lnTo>
                  <a:pt x="6508" y="11279"/>
                </a:lnTo>
                <a:lnTo>
                  <a:pt x="6600" y="11401"/>
                </a:lnTo>
                <a:lnTo>
                  <a:pt x="6680" y="11523"/>
                </a:lnTo>
                <a:lnTo>
                  <a:pt x="6760" y="11630"/>
                </a:lnTo>
                <a:lnTo>
                  <a:pt x="6840" y="11767"/>
                </a:lnTo>
                <a:lnTo>
                  <a:pt x="6966" y="12027"/>
                </a:lnTo>
                <a:lnTo>
                  <a:pt x="7104" y="12286"/>
                </a:lnTo>
                <a:lnTo>
                  <a:pt x="7184" y="12392"/>
                </a:lnTo>
                <a:lnTo>
                  <a:pt x="7264" y="12514"/>
                </a:lnTo>
                <a:lnTo>
                  <a:pt x="7356" y="12606"/>
                </a:lnTo>
                <a:lnTo>
                  <a:pt x="7459" y="12697"/>
                </a:lnTo>
                <a:lnTo>
                  <a:pt x="7574" y="12773"/>
                </a:lnTo>
                <a:lnTo>
                  <a:pt x="7688" y="12819"/>
                </a:lnTo>
                <a:lnTo>
                  <a:pt x="7688" y="12819"/>
                </a:lnTo>
                <a:lnTo>
                  <a:pt x="7677" y="12651"/>
                </a:lnTo>
                <a:lnTo>
                  <a:pt x="7654" y="12499"/>
                </a:lnTo>
                <a:lnTo>
                  <a:pt x="7642" y="12392"/>
                </a:lnTo>
                <a:lnTo>
                  <a:pt x="7597" y="12301"/>
                </a:lnTo>
                <a:lnTo>
                  <a:pt x="7551" y="12225"/>
                </a:lnTo>
                <a:lnTo>
                  <a:pt x="7505" y="12164"/>
                </a:lnTo>
                <a:lnTo>
                  <a:pt x="7436" y="12088"/>
                </a:lnTo>
                <a:lnTo>
                  <a:pt x="7413" y="12057"/>
                </a:lnTo>
                <a:lnTo>
                  <a:pt x="7390" y="12057"/>
                </a:lnTo>
                <a:lnTo>
                  <a:pt x="7402" y="12042"/>
                </a:lnTo>
                <a:lnTo>
                  <a:pt x="7425" y="12011"/>
                </a:lnTo>
                <a:lnTo>
                  <a:pt x="7516" y="11935"/>
                </a:lnTo>
                <a:lnTo>
                  <a:pt x="7746" y="11798"/>
                </a:lnTo>
                <a:lnTo>
                  <a:pt x="7746" y="11798"/>
                </a:lnTo>
                <a:lnTo>
                  <a:pt x="7746" y="12286"/>
                </a:lnTo>
                <a:lnTo>
                  <a:pt x="7746" y="12286"/>
                </a:lnTo>
                <a:lnTo>
                  <a:pt x="7860" y="12316"/>
                </a:lnTo>
                <a:lnTo>
                  <a:pt x="7975" y="12331"/>
                </a:lnTo>
                <a:lnTo>
                  <a:pt x="8055" y="12347"/>
                </a:lnTo>
                <a:lnTo>
                  <a:pt x="8135" y="12331"/>
                </a:lnTo>
                <a:lnTo>
                  <a:pt x="8181" y="12316"/>
                </a:lnTo>
                <a:lnTo>
                  <a:pt x="8227" y="12286"/>
                </a:lnTo>
                <a:lnTo>
                  <a:pt x="8227" y="12225"/>
                </a:lnTo>
                <a:lnTo>
                  <a:pt x="8238" y="12164"/>
                </a:lnTo>
                <a:lnTo>
                  <a:pt x="8238" y="12088"/>
                </a:lnTo>
                <a:lnTo>
                  <a:pt x="8227" y="12011"/>
                </a:lnTo>
                <a:lnTo>
                  <a:pt x="8204" y="11920"/>
                </a:lnTo>
                <a:lnTo>
                  <a:pt x="8169" y="11813"/>
                </a:lnTo>
                <a:lnTo>
                  <a:pt x="8067" y="11615"/>
                </a:lnTo>
                <a:lnTo>
                  <a:pt x="7952" y="11371"/>
                </a:lnTo>
                <a:lnTo>
                  <a:pt x="7814" y="11127"/>
                </a:lnTo>
                <a:lnTo>
                  <a:pt x="7654" y="10883"/>
                </a:lnTo>
                <a:lnTo>
                  <a:pt x="7379" y="10426"/>
                </a:lnTo>
                <a:lnTo>
                  <a:pt x="7264" y="10243"/>
                </a:lnTo>
                <a:lnTo>
                  <a:pt x="7150" y="10060"/>
                </a:lnTo>
                <a:lnTo>
                  <a:pt x="7081" y="9923"/>
                </a:lnTo>
                <a:lnTo>
                  <a:pt x="7070" y="9877"/>
                </a:lnTo>
                <a:lnTo>
                  <a:pt x="7070" y="9831"/>
                </a:lnTo>
                <a:lnTo>
                  <a:pt x="7070" y="9831"/>
                </a:lnTo>
                <a:lnTo>
                  <a:pt x="7070" y="9725"/>
                </a:lnTo>
                <a:lnTo>
                  <a:pt x="7046" y="9649"/>
                </a:lnTo>
                <a:lnTo>
                  <a:pt x="7024" y="9588"/>
                </a:lnTo>
                <a:lnTo>
                  <a:pt x="7001" y="9572"/>
                </a:lnTo>
                <a:lnTo>
                  <a:pt x="7001" y="9557"/>
                </a:lnTo>
                <a:lnTo>
                  <a:pt x="7001" y="9557"/>
                </a:lnTo>
                <a:lnTo>
                  <a:pt x="6978" y="9572"/>
                </a:lnTo>
                <a:lnTo>
                  <a:pt x="6955" y="9588"/>
                </a:lnTo>
                <a:lnTo>
                  <a:pt x="6909" y="9649"/>
                </a:lnTo>
                <a:lnTo>
                  <a:pt x="6863" y="9725"/>
                </a:lnTo>
                <a:lnTo>
                  <a:pt x="6806" y="9816"/>
                </a:lnTo>
                <a:lnTo>
                  <a:pt x="6691" y="10060"/>
                </a:lnTo>
                <a:lnTo>
                  <a:pt x="6577" y="10334"/>
                </a:lnTo>
                <a:lnTo>
                  <a:pt x="6474" y="10624"/>
                </a:lnTo>
                <a:lnTo>
                  <a:pt x="6382" y="10883"/>
                </a:lnTo>
                <a:lnTo>
                  <a:pt x="6302" y="11127"/>
                </a:lnTo>
                <a:close/>
                <a:moveTo>
                  <a:pt x="4560" y="12819"/>
                </a:moveTo>
                <a:lnTo>
                  <a:pt x="4560" y="12819"/>
                </a:lnTo>
                <a:lnTo>
                  <a:pt x="4709" y="12606"/>
                </a:lnTo>
                <a:lnTo>
                  <a:pt x="4709" y="12606"/>
                </a:lnTo>
                <a:lnTo>
                  <a:pt x="5064" y="12484"/>
                </a:lnTo>
                <a:lnTo>
                  <a:pt x="5064" y="12484"/>
                </a:lnTo>
                <a:lnTo>
                  <a:pt x="4995" y="12423"/>
                </a:lnTo>
                <a:lnTo>
                  <a:pt x="4927" y="12392"/>
                </a:lnTo>
                <a:lnTo>
                  <a:pt x="4846" y="12362"/>
                </a:lnTo>
                <a:lnTo>
                  <a:pt x="4778" y="12347"/>
                </a:lnTo>
                <a:lnTo>
                  <a:pt x="4778" y="12347"/>
                </a:lnTo>
                <a:lnTo>
                  <a:pt x="4721" y="12362"/>
                </a:lnTo>
                <a:lnTo>
                  <a:pt x="4663" y="12392"/>
                </a:lnTo>
                <a:lnTo>
                  <a:pt x="4617" y="12423"/>
                </a:lnTo>
                <a:lnTo>
                  <a:pt x="4572" y="12484"/>
                </a:lnTo>
                <a:lnTo>
                  <a:pt x="4560" y="12545"/>
                </a:lnTo>
                <a:lnTo>
                  <a:pt x="4537" y="12606"/>
                </a:lnTo>
                <a:lnTo>
                  <a:pt x="4537" y="12712"/>
                </a:lnTo>
                <a:lnTo>
                  <a:pt x="4560" y="12819"/>
                </a:lnTo>
                <a:close/>
                <a:moveTo>
                  <a:pt x="847" y="12682"/>
                </a:moveTo>
                <a:lnTo>
                  <a:pt x="847" y="12682"/>
                </a:lnTo>
                <a:lnTo>
                  <a:pt x="847" y="12286"/>
                </a:lnTo>
                <a:lnTo>
                  <a:pt x="847" y="12286"/>
                </a:lnTo>
                <a:lnTo>
                  <a:pt x="813" y="12331"/>
                </a:lnTo>
                <a:lnTo>
                  <a:pt x="779" y="12392"/>
                </a:lnTo>
                <a:lnTo>
                  <a:pt x="767" y="12469"/>
                </a:lnTo>
                <a:lnTo>
                  <a:pt x="756" y="12530"/>
                </a:lnTo>
                <a:lnTo>
                  <a:pt x="756" y="12636"/>
                </a:lnTo>
                <a:lnTo>
                  <a:pt x="767" y="12743"/>
                </a:lnTo>
                <a:lnTo>
                  <a:pt x="790" y="12804"/>
                </a:lnTo>
                <a:lnTo>
                  <a:pt x="801" y="12819"/>
                </a:lnTo>
                <a:lnTo>
                  <a:pt x="813" y="12819"/>
                </a:lnTo>
                <a:lnTo>
                  <a:pt x="824" y="12819"/>
                </a:lnTo>
                <a:lnTo>
                  <a:pt x="836" y="12789"/>
                </a:lnTo>
                <a:lnTo>
                  <a:pt x="847" y="12682"/>
                </a:lnTo>
                <a:close/>
                <a:moveTo>
                  <a:pt x="5328" y="12743"/>
                </a:moveTo>
                <a:lnTo>
                  <a:pt x="5328" y="12743"/>
                </a:lnTo>
                <a:lnTo>
                  <a:pt x="5442" y="12743"/>
                </a:lnTo>
                <a:lnTo>
                  <a:pt x="5557" y="12743"/>
                </a:lnTo>
                <a:lnTo>
                  <a:pt x="5649" y="12712"/>
                </a:lnTo>
                <a:lnTo>
                  <a:pt x="5717" y="12651"/>
                </a:lnTo>
                <a:lnTo>
                  <a:pt x="5775" y="12606"/>
                </a:lnTo>
                <a:lnTo>
                  <a:pt x="5809" y="12545"/>
                </a:lnTo>
                <a:lnTo>
                  <a:pt x="5832" y="12453"/>
                </a:lnTo>
                <a:lnTo>
                  <a:pt x="5843" y="12347"/>
                </a:lnTo>
                <a:lnTo>
                  <a:pt x="5843" y="12347"/>
                </a:lnTo>
                <a:lnTo>
                  <a:pt x="5752" y="12362"/>
                </a:lnTo>
                <a:lnTo>
                  <a:pt x="5649" y="12408"/>
                </a:lnTo>
                <a:lnTo>
                  <a:pt x="5534" y="12484"/>
                </a:lnTo>
                <a:lnTo>
                  <a:pt x="5431" y="12560"/>
                </a:lnTo>
                <a:lnTo>
                  <a:pt x="5351" y="12621"/>
                </a:lnTo>
                <a:lnTo>
                  <a:pt x="5293" y="12682"/>
                </a:lnTo>
                <a:lnTo>
                  <a:pt x="5282" y="12712"/>
                </a:lnTo>
                <a:lnTo>
                  <a:pt x="5282" y="12743"/>
                </a:lnTo>
                <a:lnTo>
                  <a:pt x="5293" y="12743"/>
                </a:lnTo>
                <a:lnTo>
                  <a:pt x="5328" y="12743"/>
                </a:lnTo>
                <a:close/>
                <a:moveTo>
                  <a:pt x="996" y="12743"/>
                </a:moveTo>
                <a:lnTo>
                  <a:pt x="996" y="12743"/>
                </a:lnTo>
                <a:lnTo>
                  <a:pt x="1180" y="12606"/>
                </a:lnTo>
                <a:lnTo>
                  <a:pt x="1317" y="12499"/>
                </a:lnTo>
                <a:lnTo>
                  <a:pt x="1432" y="12392"/>
                </a:lnTo>
                <a:lnTo>
                  <a:pt x="1489" y="12316"/>
                </a:lnTo>
                <a:lnTo>
                  <a:pt x="1500" y="12301"/>
                </a:lnTo>
                <a:lnTo>
                  <a:pt x="1512" y="12270"/>
                </a:lnTo>
                <a:lnTo>
                  <a:pt x="1512" y="12240"/>
                </a:lnTo>
                <a:lnTo>
                  <a:pt x="1489" y="12225"/>
                </a:lnTo>
                <a:lnTo>
                  <a:pt x="1477" y="12225"/>
                </a:lnTo>
                <a:lnTo>
                  <a:pt x="1455" y="12209"/>
                </a:lnTo>
                <a:lnTo>
                  <a:pt x="1351" y="12225"/>
                </a:lnTo>
                <a:lnTo>
                  <a:pt x="1351" y="12225"/>
                </a:lnTo>
                <a:lnTo>
                  <a:pt x="1248" y="12149"/>
                </a:lnTo>
                <a:lnTo>
                  <a:pt x="1203" y="12133"/>
                </a:lnTo>
                <a:lnTo>
                  <a:pt x="1145" y="12133"/>
                </a:lnTo>
                <a:lnTo>
                  <a:pt x="1145" y="12133"/>
                </a:lnTo>
                <a:lnTo>
                  <a:pt x="1088" y="12133"/>
                </a:lnTo>
                <a:lnTo>
                  <a:pt x="1065" y="12164"/>
                </a:lnTo>
                <a:lnTo>
                  <a:pt x="1019" y="12225"/>
                </a:lnTo>
                <a:lnTo>
                  <a:pt x="996" y="12301"/>
                </a:lnTo>
                <a:lnTo>
                  <a:pt x="985" y="12377"/>
                </a:lnTo>
                <a:lnTo>
                  <a:pt x="973" y="12484"/>
                </a:lnTo>
                <a:lnTo>
                  <a:pt x="985" y="12606"/>
                </a:lnTo>
                <a:lnTo>
                  <a:pt x="996" y="12743"/>
                </a:lnTo>
                <a:close/>
                <a:moveTo>
                  <a:pt x="3700" y="12728"/>
                </a:moveTo>
                <a:lnTo>
                  <a:pt x="3700" y="12728"/>
                </a:lnTo>
                <a:lnTo>
                  <a:pt x="5431" y="12072"/>
                </a:lnTo>
                <a:lnTo>
                  <a:pt x="5431" y="12072"/>
                </a:lnTo>
                <a:lnTo>
                  <a:pt x="5282" y="12057"/>
                </a:lnTo>
                <a:lnTo>
                  <a:pt x="5282" y="12057"/>
                </a:lnTo>
                <a:lnTo>
                  <a:pt x="5179" y="12057"/>
                </a:lnTo>
                <a:lnTo>
                  <a:pt x="5076" y="12072"/>
                </a:lnTo>
                <a:lnTo>
                  <a:pt x="4881" y="12133"/>
                </a:lnTo>
                <a:lnTo>
                  <a:pt x="4674" y="12209"/>
                </a:lnTo>
                <a:lnTo>
                  <a:pt x="4457" y="12316"/>
                </a:lnTo>
                <a:lnTo>
                  <a:pt x="4262" y="12408"/>
                </a:lnTo>
                <a:lnTo>
                  <a:pt x="4056" y="12530"/>
                </a:lnTo>
                <a:lnTo>
                  <a:pt x="3700" y="12728"/>
                </a:lnTo>
                <a:close/>
                <a:moveTo>
                  <a:pt x="1500" y="12606"/>
                </a:moveTo>
                <a:lnTo>
                  <a:pt x="1500" y="12606"/>
                </a:lnTo>
                <a:lnTo>
                  <a:pt x="1695" y="12651"/>
                </a:lnTo>
                <a:lnTo>
                  <a:pt x="1856" y="12667"/>
                </a:lnTo>
                <a:lnTo>
                  <a:pt x="1970" y="12667"/>
                </a:lnTo>
                <a:lnTo>
                  <a:pt x="2051" y="12651"/>
                </a:lnTo>
                <a:lnTo>
                  <a:pt x="2062" y="12651"/>
                </a:lnTo>
                <a:lnTo>
                  <a:pt x="2073" y="12621"/>
                </a:lnTo>
                <a:lnTo>
                  <a:pt x="2085" y="12590"/>
                </a:lnTo>
                <a:lnTo>
                  <a:pt x="2073" y="12575"/>
                </a:lnTo>
                <a:lnTo>
                  <a:pt x="2062" y="12545"/>
                </a:lnTo>
                <a:lnTo>
                  <a:pt x="2051" y="12499"/>
                </a:lnTo>
                <a:lnTo>
                  <a:pt x="1970" y="12408"/>
                </a:lnTo>
                <a:lnTo>
                  <a:pt x="1970" y="12408"/>
                </a:lnTo>
                <a:lnTo>
                  <a:pt x="1913" y="12316"/>
                </a:lnTo>
                <a:lnTo>
                  <a:pt x="1856" y="12225"/>
                </a:lnTo>
                <a:lnTo>
                  <a:pt x="1810" y="12179"/>
                </a:lnTo>
                <a:lnTo>
                  <a:pt x="1775" y="12164"/>
                </a:lnTo>
                <a:lnTo>
                  <a:pt x="1775" y="12164"/>
                </a:lnTo>
                <a:lnTo>
                  <a:pt x="1730" y="12179"/>
                </a:lnTo>
                <a:lnTo>
                  <a:pt x="1707" y="12209"/>
                </a:lnTo>
                <a:lnTo>
                  <a:pt x="1672" y="12240"/>
                </a:lnTo>
                <a:lnTo>
                  <a:pt x="1649" y="12301"/>
                </a:lnTo>
                <a:lnTo>
                  <a:pt x="1581" y="12438"/>
                </a:lnTo>
                <a:lnTo>
                  <a:pt x="1500" y="12606"/>
                </a:lnTo>
                <a:close/>
                <a:moveTo>
                  <a:pt x="3219" y="12560"/>
                </a:moveTo>
                <a:lnTo>
                  <a:pt x="3219" y="12560"/>
                </a:lnTo>
                <a:lnTo>
                  <a:pt x="3219" y="12453"/>
                </a:lnTo>
                <a:lnTo>
                  <a:pt x="3219" y="12362"/>
                </a:lnTo>
                <a:lnTo>
                  <a:pt x="3254" y="12301"/>
                </a:lnTo>
                <a:lnTo>
                  <a:pt x="3288" y="12225"/>
                </a:lnTo>
                <a:lnTo>
                  <a:pt x="3345" y="12179"/>
                </a:lnTo>
                <a:lnTo>
                  <a:pt x="3403" y="12133"/>
                </a:lnTo>
                <a:lnTo>
                  <a:pt x="3448" y="12103"/>
                </a:lnTo>
                <a:lnTo>
                  <a:pt x="3529" y="12057"/>
                </a:lnTo>
                <a:lnTo>
                  <a:pt x="3666" y="12042"/>
                </a:lnTo>
                <a:lnTo>
                  <a:pt x="3827" y="12011"/>
                </a:lnTo>
                <a:lnTo>
                  <a:pt x="3987" y="11981"/>
                </a:lnTo>
                <a:lnTo>
                  <a:pt x="4147" y="11950"/>
                </a:lnTo>
                <a:lnTo>
                  <a:pt x="4147" y="11950"/>
                </a:lnTo>
                <a:lnTo>
                  <a:pt x="4136" y="11859"/>
                </a:lnTo>
                <a:lnTo>
                  <a:pt x="4113" y="11798"/>
                </a:lnTo>
                <a:lnTo>
                  <a:pt x="4090" y="11722"/>
                </a:lnTo>
                <a:lnTo>
                  <a:pt x="4067" y="11661"/>
                </a:lnTo>
                <a:lnTo>
                  <a:pt x="3987" y="11539"/>
                </a:lnTo>
                <a:lnTo>
                  <a:pt x="3918" y="11386"/>
                </a:lnTo>
                <a:lnTo>
                  <a:pt x="3884" y="11310"/>
                </a:lnTo>
                <a:lnTo>
                  <a:pt x="3861" y="11249"/>
                </a:lnTo>
                <a:lnTo>
                  <a:pt x="3849" y="11157"/>
                </a:lnTo>
                <a:lnTo>
                  <a:pt x="3838" y="11051"/>
                </a:lnTo>
                <a:lnTo>
                  <a:pt x="3849" y="10959"/>
                </a:lnTo>
                <a:lnTo>
                  <a:pt x="3861" y="10837"/>
                </a:lnTo>
                <a:lnTo>
                  <a:pt x="3907" y="10731"/>
                </a:lnTo>
                <a:lnTo>
                  <a:pt x="3964" y="10578"/>
                </a:lnTo>
                <a:lnTo>
                  <a:pt x="3964" y="10578"/>
                </a:lnTo>
                <a:lnTo>
                  <a:pt x="4021" y="10441"/>
                </a:lnTo>
                <a:lnTo>
                  <a:pt x="4102" y="10304"/>
                </a:lnTo>
                <a:lnTo>
                  <a:pt x="4239" y="10045"/>
                </a:lnTo>
                <a:lnTo>
                  <a:pt x="4308" y="9908"/>
                </a:lnTo>
                <a:lnTo>
                  <a:pt x="4365" y="9755"/>
                </a:lnTo>
                <a:lnTo>
                  <a:pt x="4411" y="9618"/>
                </a:lnTo>
                <a:lnTo>
                  <a:pt x="4445" y="9450"/>
                </a:lnTo>
                <a:lnTo>
                  <a:pt x="4445" y="9450"/>
                </a:lnTo>
                <a:lnTo>
                  <a:pt x="4251" y="9527"/>
                </a:lnTo>
                <a:lnTo>
                  <a:pt x="4102" y="9588"/>
                </a:lnTo>
                <a:lnTo>
                  <a:pt x="3987" y="9649"/>
                </a:lnTo>
                <a:lnTo>
                  <a:pt x="3930" y="9649"/>
                </a:lnTo>
                <a:lnTo>
                  <a:pt x="3873" y="9649"/>
                </a:lnTo>
                <a:lnTo>
                  <a:pt x="3827" y="9649"/>
                </a:lnTo>
                <a:lnTo>
                  <a:pt x="3792" y="9633"/>
                </a:lnTo>
                <a:lnTo>
                  <a:pt x="3724" y="9588"/>
                </a:lnTo>
                <a:lnTo>
                  <a:pt x="3666" y="9557"/>
                </a:lnTo>
                <a:lnTo>
                  <a:pt x="3540" y="9435"/>
                </a:lnTo>
                <a:lnTo>
                  <a:pt x="3357" y="9222"/>
                </a:lnTo>
                <a:lnTo>
                  <a:pt x="3357" y="9222"/>
                </a:lnTo>
                <a:lnTo>
                  <a:pt x="3242" y="9328"/>
                </a:lnTo>
                <a:lnTo>
                  <a:pt x="3116" y="9420"/>
                </a:lnTo>
                <a:lnTo>
                  <a:pt x="2853" y="9572"/>
                </a:lnTo>
                <a:lnTo>
                  <a:pt x="2612" y="9740"/>
                </a:lnTo>
                <a:lnTo>
                  <a:pt x="2486" y="9816"/>
                </a:lnTo>
                <a:lnTo>
                  <a:pt x="2360" y="9908"/>
                </a:lnTo>
                <a:lnTo>
                  <a:pt x="2245" y="9999"/>
                </a:lnTo>
                <a:lnTo>
                  <a:pt x="2142" y="10091"/>
                </a:lnTo>
                <a:lnTo>
                  <a:pt x="2062" y="10228"/>
                </a:lnTo>
                <a:lnTo>
                  <a:pt x="1970" y="10350"/>
                </a:lnTo>
                <a:lnTo>
                  <a:pt x="1890" y="10517"/>
                </a:lnTo>
                <a:lnTo>
                  <a:pt x="1844" y="10670"/>
                </a:lnTo>
                <a:lnTo>
                  <a:pt x="1787" y="10837"/>
                </a:lnTo>
                <a:lnTo>
                  <a:pt x="1764" y="11051"/>
                </a:lnTo>
                <a:lnTo>
                  <a:pt x="1764" y="11051"/>
                </a:lnTo>
                <a:lnTo>
                  <a:pt x="1856" y="11005"/>
                </a:lnTo>
                <a:lnTo>
                  <a:pt x="1913" y="10959"/>
                </a:lnTo>
                <a:lnTo>
                  <a:pt x="1936" y="10959"/>
                </a:lnTo>
                <a:lnTo>
                  <a:pt x="1959" y="10975"/>
                </a:lnTo>
                <a:lnTo>
                  <a:pt x="1993" y="10990"/>
                </a:lnTo>
                <a:lnTo>
                  <a:pt x="1993" y="11005"/>
                </a:lnTo>
                <a:lnTo>
                  <a:pt x="2039" y="11051"/>
                </a:lnTo>
                <a:lnTo>
                  <a:pt x="2062" y="11127"/>
                </a:lnTo>
                <a:lnTo>
                  <a:pt x="2085" y="11340"/>
                </a:lnTo>
                <a:lnTo>
                  <a:pt x="2131" y="11569"/>
                </a:lnTo>
                <a:lnTo>
                  <a:pt x="2154" y="11706"/>
                </a:lnTo>
                <a:lnTo>
                  <a:pt x="2188" y="11798"/>
                </a:lnTo>
                <a:lnTo>
                  <a:pt x="2234" y="11920"/>
                </a:lnTo>
                <a:lnTo>
                  <a:pt x="2280" y="12011"/>
                </a:lnTo>
                <a:lnTo>
                  <a:pt x="2360" y="12088"/>
                </a:lnTo>
                <a:lnTo>
                  <a:pt x="2394" y="12118"/>
                </a:lnTo>
                <a:lnTo>
                  <a:pt x="2440" y="12133"/>
                </a:lnTo>
                <a:lnTo>
                  <a:pt x="2440" y="12133"/>
                </a:lnTo>
                <a:lnTo>
                  <a:pt x="2463" y="12072"/>
                </a:lnTo>
                <a:lnTo>
                  <a:pt x="2497" y="12042"/>
                </a:lnTo>
                <a:lnTo>
                  <a:pt x="2543" y="12011"/>
                </a:lnTo>
                <a:lnTo>
                  <a:pt x="2578" y="12011"/>
                </a:lnTo>
                <a:lnTo>
                  <a:pt x="2578" y="12011"/>
                </a:lnTo>
                <a:lnTo>
                  <a:pt x="2612" y="12011"/>
                </a:lnTo>
                <a:lnTo>
                  <a:pt x="2635" y="12027"/>
                </a:lnTo>
                <a:lnTo>
                  <a:pt x="2715" y="12072"/>
                </a:lnTo>
                <a:lnTo>
                  <a:pt x="2784" y="12149"/>
                </a:lnTo>
                <a:lnTo>
                  <a:pt x="2853" y="12240"/>
                </a:lnTo>
                <a:lnTo>
                  <a:pt x="2944" y="12331"/>
                </a:lnTo>
                <a:lnTo>
                  <a:pt x="3024" y="12423"/>
                </a:lnTo>
                <a:lnTo>
                  <a:pt x="3116" y="12499"/>
                </a:lnTo>
                <a:lnTo>
                  <a:pt x="3162" y="12530"/>
                </a:lnTo>
                <a:lnTo>
                  <a:pt x="3219" y="12560"/>
                </a:lnTo>
                <a:close/>
                <a:moveTo>
                  <a:pt x="15423" y="12286"/>
                </a:moveTo>
                <a:lnTo>
                  <a:pt x="15423" y="12286"/>
                </a:lnTo>
                <a:lnTo>
                  <a:pt x="15515" y="12362"/>
                </a:lnTo>
                <a:lnTo>
                  <a:pt x="15606" y="12438"/>
                </a:lnTo>
                <a:lnTo>
                  <a:pt x="15721" y="12484"/>
                </a:lnTo>
                <a:lnTo>
                  <a:pt x="15824" y="12484"/>
                </a:lnTo>
                <a:lnTo>
                  <a:pt x="15824" y="12484"/>
                </a:lnTo>
                <a:lnTo>
                  <a:pt x="15732" y="12133"/>
                </a:lnTo>
                <a:lnTo>
                  <a:pt x="15732" y="12133"/>
                </a:lnTo>
                <a:lnTo>
                  <a:pt x="15423" y="12286"/>
                </a:lnTo>
                <a:close/>
                <a:moveTo>
                  <a:pt x="17016" y="12347"/>
                </a:moveTo>
                <a:lnTo>
                  <a:pt x="17016" y="12347"/>
                </a:lnTo>
                <a:lnTo>
                  <a:pt x="17142" y="12270"/>
                </a:lnTo>
                <a:lnTo>
                  <a:pt x="17233" y="12179"/>
                </a:lnTo>
                <a:lnTo>
                  <a:pt x="17302" y="12103"/>
                </a:lnTo>
                <a:lnTo>
                  <a:pt x="17371" y="12042"/>
                </a:lnTo>
                <a:lnTo>
                  <a:pt x="17405" y="11966"/>
                </a:lnTo>
                <a:lnTo>
                  <a:pt x="17428" y="11905"/>
                </a:lnTo>
                <a:lnTo>
                  <a:pt x="17428" y="11844"/>
                </a:lnTo>
                <a:lnTo>
                  <a:pt x="17405" y="11798"/>
                </a:lnTo>
                <a:lnTo>
                  <a:pt x="17371" y="11752"/>
                </a:lnTo>
                <a:lnTo>
                  <a:pt x="17325" y="11706"/>
                </a:lnTo>
                <a:lnTo>
                  <a:pt x="17268" y="11645"/>
                </a:lnTo>
                <a:lnTo>
                  <a:pt x="17199" y="11615"/>
                </a:lnTo>
                <a:lnTo>
                  <a:pt x="17016" y="11539"/>
                </a:lnTo>
                <a:lnTo>
                  <a:pt x="16810" y="11462"/>
                </a:lnTo>
                <a:lnTo>
                  <a:pt x="16810" y="11462"/>
                </a:lnTo>
                <a:lnTo>
                  <a:pt x="17016" y="12347"/>
                </a:lnTo>
                <a:close/>
                <a:moveTo>
                  <a:pt x="6245" y="12286"/>
                </a:moveTo>
                <a:lnTo>
                  <a:pt x="6245" y="12286"/>
                </a:lnTo>
                <a:lnTo>
                  <a:pt x="6187" y="12225"/>
                </a:lnTo>
                <a:lnTo>
                  <a:pt x="6141" y="12194"/>
                </a:lnTo>
                <a:lnTo>
                  <a:pt x="6096" y="12164"/>
                </a:lnTo>
                <a:lnTo>
                  <a:pt x="5992" y="12133"/>
                </a:lnTo>
                <a:lnTo>
                  <a:pt x="5992" y="12133"/>
                </a:lnTo>
                <a:lnTo>
                  <a:pt x="6245" y="12286"/>
                </a:lnTo>
                <a:close/>
                <a:moveTo>
                  <a:pt x="527" y="12286"/>
                </a:moveTo>
                <a:lnTo>
                  <a:pt x="527" y="12286"/>
                </a:lnTo>
                <a:lnTo>
                  <a:pt x="733" y="12133"/>
                </a:lnTo>
                <a:lnTo>
                  <a:pt x="733" y="12133"/>
                </a:lnTo>
                <a:lnTo>
                  <a:pt x="1054" y="11600"/>
                </a:lnTo>
                <a:lnTo>
                  <a:pt x="1054" y="11600"/>
                </a:lnTo>
                <a:lnTo>
                  <a:pt x="950" y="11569"/>
                </a:lnTo>
                <a:lnTo>
                  <a:pt x="870" y="11569"/>
                </a:lnTo>
                <a:lnTo>
                  <a:pt x="870" y="11569"/>
                </a:lnTo>
                <a:lnTo>
                  <a:pt x="790" y="11569"/>
                </a:lnTo>
                <a:lnTo>
                  <a:pt x="710" y="11615"/>
                </a:lnTo>
                <a:lnTo>
                  <a:pt x="664" y="11676"/>
                </a:lnTo>
                <a:lnTo>
                  <a:pt x="607" y="11752"/>
                </a:lnTo>
                <a:lnTo>
                  <a:pt x="561" y="11844"/>
                </a:lnTo>
                <a:lnTo>
                  <a:pt x="549" y="11966"/>
                </a:lnTo>
                <a:lnTo>
                  <a:pt x="527" y="12118"/>
                </a:lnTo>
                <a:lnTo>
                  <a:pt x="527" y="12286"/>
                </a:lnTo>
                <a:close/>
                <a:moveTo>
                  <a:pt x="5935" y="12225"/>
                </a:moveTo>
                <a:lnTo>
                  <a:pt x="5935" y="12225"/>
                </a:lnTo>
                <a:lnTo>
                  <a:pt x="5866" y="12133"/>
                </a:lnTo>
                <a:lnTo>
                  <a:pt x="5820" y="12118"/>
                </a:lnTo>
                <a:lnTo>
                  <a:pt x="5775" y="12103"/>
                </a:lnTo>
                <a:lnTo>
                  <a:pt x="5671" y="12072"/>
                </a:lnTo>
                <a:lnTo>
                  <a:pt x="5522" y="12072"/>
                </a:lnTo>
                <a:lnTo>
                  <a:pt x="5522" y="12072"/>
                </a:lnTo>
                <a:lnTo>
                  <a:pt x="5614" y="12133"/>
                </a:lnTo>
                <a:lnTo>
                  <a:pt x="5706" y="12179"/>
                </a:lnTo>
                <a:lnTo>
                  <a:pt x="5786" y="12209"/>
                </a:lnTo>
                <a:lnTo>
                  <a:pt x="5935" y="12225"/>
                </a:lnTo>
                <a:close/>
                <a:moveTo>
                  <a:pt x="16397" y="12072"/>
                </a:moveTo>
                <a:lnTo>
                  <a:pt x="16397" y="12072"/>
                </a:lnTo>
                <a:lnTo>
                  <a:pt x="16454" y="12057"/>
                </a:lnTo>
                <a:lnTo>
                  <a:pt x="16500" y="12057"/>
                </a:lnTo>
                <a:lnTo>
                  <a:pt x="16523" y="12027"/>
                </a:lnTo>
                <a:lnTo>
                  <a:pt x="16534" y="11981"/>
                </a:lnTo>
                <a:lnTo>
                  <a:pt x="16534" y="11935"/>
                </a:lnTo>
                <a:lnTo>
                  <a:pt x="16523" y="11874"/>
                </a:lnTo>
                <a:lnTo>
                  <a:pt x="16500" y="11844"/>
                </a:lnTo>
                <a:lnTo>
                  <a:pt x="16443" y="11798"/>
                </a:lnTo>
                <a:lnTo>
                  <a:pt x="16443" y="11798"/>
                </a:lnTo>
                <a:lnTo>
                  <a:pt x="16397" y="12072"/>
                </a:lnTo>
                <a:close/>
                <a:moveTo>
                  <a:pt x="1970" y="12072"/>
                </a:moveTo>
                <a:lnTo>
                  <a:pt x="1970" y="12072"/>
                </a:lnTo>
                <a:lnTo>
                  <a:pt x="1764" y="11798"/>
                </a:lnTo>
                <a:lnTo>
                  <a:pt x="1764" y="11798"/>
                </a:lnTo>
                <a:lnTo>
                  <a:pt x="1810" y="11920"/>
                </a:lnTo>
                <a:lnTo>
                  <a:pt x="1844" y="11981"/>
                </a:lnTo>
                <a:lnTo>
                  <a:pt x="1878" y="12027"/>
                </a:lnTo>
                <a:lnTo>
                  <a:pt x="1970" y="12072"/>
                </a:lnTo>
                <a:close/>
                <a:moveTo>
                  <a:pt x="15366" y="11600"/>
                </a:moveTo>
                <a:lnTo>
                  <a:pt x="15366" y="11600"/>
                </a:lnTo>
                <a:lnTo>
                  <a:pt x="15262" y="11554"/>
                </a:lnTo>
                <a:lnTo>
                  <a:pt x="15171" y="11508"/>
                </a:lnTo>
                <a:lnTo>
                  <a:pt x="15091" y="11432"/>
                </a:lnTo>
                <a:lnTo>
                  <a:pt x="15010" y="11325"/>
                </a:lnTo>
                <a:lnTo>
                  <a:pt x="15010" y="11325"/>
                </a:lnTo>
                <a:lnTo>
                  <a:pt x="15159" y="11767"/>
                </a:lnTo>
                <a:lnTo>
                  <a:pt x="15217" y="11920"/>
                </a:lnTo>
                <a:lnTo>
                  <a:pt x="15274" y="12027"/>
                </a:lnTo>
                <a:lnTo>
                  <a:pt x="15297" y="12057"/>
                </a:lnTo>
                <a:lnTo>
                  <a:pt x="15308" y="12057"/>
                </a:lnTo>
                <a:lnTo>
                  <a:pt x="15331" y="12057"/>
                </a:lnTo>
                <a:lnTo>
                  <a:pt x="15343" y="12011"/>
                </a:lnTo>
                <a:lnTo>
                  <a:pt x="15366" y="11950"/>
                </a:lnTo>
                <a:lnTo>
                  <a:pt x="15366" y="11859"/>
                </a:lnTo>
                <a:lnTo>
                  <a:pt x="15366" y="11600"/>
                </a:lnTo>
                <a:close/>
                <a:moveTo>
                  <a:pt x="6496" y="12011"/>
                </a:moveTo>
                <a:lnTo>
                  <a:pt x="6496" y="12011"/>
                </a:lnTo>
                <a:lnTo>
                  <a:pt x="6531" y="11966"/>
                </a:lnTo>
                <a:lnTo>
                  <a:pt x="6543" y="11950"/>
                </a:lnTo>
                <a:lnTo>
                  <a:pt x="6531" y="11935"/>
                </a:lnTo>
                <a:lnTo>
                  <a:pt x="6496" y="11874"/>
                </a:lnTo>
                <a:lnTo>
                  <a:pt x="6496" y="11874"/>
                </a:lnTo>
                <a:lnTo>
                  <a:pt x="6496" y="12011"/>
                </a:lnTo>
                <a:close/>
                <a:moveTo>
                  <a:pt x="1145" y="11950"/>
                </a:moveTo>
                <a:lnTo>
                  <a:pt x="1145" y="11950"/>
                </a:lnTo>
                <a:lnTo>
                  <a:pt x="1260" y="11950"/>
                </a:lnTo>
                <a:lnTo>
                  <a:pt x="1294" y="11950"/>
                </a:lnTo>
                <a:lnTo>
                  <a:pt x="1351" y="11935"/>
                </a:lnTo>
                <a:lnTo>
                  <a:pt x="1397" y="11905"/>
                </a:lnTo>
                <a:lnTo>
                  <a:pt x="1432" y="11874"/>
                </a:lnTo>
                <a:lnTo>
                  <a:pt x="1455" y="11813"/>
                </a:lnTo>
                <a:lnTo>
                  <a:pt x="1466" y="11737"/>
                </a:lnTo>
                <a:lnTo>
                  <a:pt x="1466" y="11737"/>
                </a:lnTo>
                <a:lnTo>
                  <a:pt x="1306" y="11600"/>
                </a:lnTo>
                <a:lnTo>
                  <a:pt x="1260" y="11554"/>
                </a:lnTo>
                <a:lnTo>
                  <a:pt x="1214" y="11554"/>
                </a:lnTo>
                <a:lnTo>
                  <a:pt x="1214" y="11554"/>
                </a:lnTo>
                <a:lnTo>
                  <a:pt x="1203" y="11554"/>
                </a:lnTo>
                <a:lnTo>
                  <a:pt x="1180" y="11569"/>
                </a:lnTo>
                <a:lnTo>
                  <a:pt x="1168" y="11615"/>
                </a:lnTo>
                <a:lnTo>
                  <a:pt x="1157" y="11645"/>
                </a:lnTo>
                <a:lnTo>
                  <a:pt x="1145" y="11783"/>
                </a:lnTo>
                <a:lnTo>
                  <a:pt x="1145" y="11950"/>
                </a:lnTo>
                <a:close/>
                <a:moveTo>
                  <a:pt x="17680" y="11950"/>
                </a:moveTo>
                <a:lnTo>
                  <a:pt x="17680" y="11950"/>
                </a:lnTo>
                <a:lnTo>
                  <a:pt x="17761" y="11874"/>
                </a:lnTo>
                <a:lnTo>
                  <a:pt x="17818" y="11798"/>
                </a:lnTo>
                <a:lnTo>
                  <a:pt x="17852" y="11722"/>
                </a:lnTo>
                <a:lnTo>
                  <a:pt x="17852" y="11691"/>
                </a:lnTo>
                <a:lnTo>
                  <a:pt x="17852" y="11661"/>
                </a:lnTo>
                <a:lnTo>
                  <a:pt x="17829" y="11600"/>
                </a:lnTo>
                <a:lnTo>
                  <a:pt x="17795" y="11539"/>
                </a:lnTo>
                <a:lnTo>
                  <a:pt x="17726" y="11462"/>
                </a:lnTo>
                <a:lnTo>
                  <a:pt x="17635" y="11401"/>
                </a:lnTo>
                <a:lnTo>
                  <a:pt x="17635" y="11401"/>
                </a:lnTo>
                <a:lnTo>
                  <a:pt x="17680" y="11950"/>
                </a:lnTo>
                <a:close/>
                <a:moveTo>
                  <a:pt x="10324" y="11874"/>
                </a:moveTo>
                <a:lnTo>
                  <a:pt x="10324" y="11874"/>
                </a:lnTo>
                <a:lnTo>
                  <a:pt x="10392" y="11767"/>
                </a:lnTo>
                <a:lnTo>
                  <a:pt x="10404" y="11737"/>
                </a:lnTo>
                <a:lnTo>
                  <a:pt x="10416" y="11722"/>
                </a:lnTo>
                <a:lnTo>
                  <a:pt x="10416" y="11722"/>
                </a:lnTo>
                <a:lnTo>
                  <a:pt x="10358" y="11783"/>
                </a:lnTo>
                <a:lnTo>
                  <a:pt x="10347" y="11813"/>
                </a:lnTo>
                <a:lnTo>
                  <a:pt x="10324" y="11874"/>
                </a:lnTo>
                <a:close/>
                <a:moveTo>
                  <a:pt x="423" y="11676"/>
                </a:moveTo>
                <a:lnTo>
                  <a:pt x="423" y="11676"/>
                </a:lnTo>
                <a:lnTo>
                  <a:pt x="458" y="11722"/>
                </a:lnTo>
                <a:lnTo>
                  <a:pt x="492" y="11767"/>
                </a:lnTo>
                <a:lnTo>
                  <a:pt x="503" y="11767"/>
                </a:lnTo>
                <a:lnTo>
                  <a:pt x="527" y="11752"/>
                </a:lnTo>
                <a:lnTo>
                  <a:pt x="561" y="11722"/>
                </a:lnTo>
                <a:lnTo>
                  <a:pt x="572" y="11676"/>
                </a:lnTo>
                <a:lnTo>
                  <a:pt x="630" y="11539"/>
                </a:lnTo>
                <a:lnTo>
                  <a:pt x="664" y="11401"/>
                </a:lnTo>
                <a:lnTo>
                  <a:pt x="710" y="11279"/>
                </a:lnTo>
                <a:lnTo>
                  <a:pt x="733" y="11051"/>
                </a:lnTo>
                <a:lnTo>
                  <a:pt x="733" y="11051"/>
                </a:lnTo>
                <a:lnTo>
                  <a:pt x="595" y="11066"/>
                </a:lnTo>
                <a:lnTo>
                  <a:pt x="503" y="11081"/>
                </a:lnTo>
                <a:lnTo>
                  <a:pt x="446" y="11096"/>
                </a:lnTo>
                <a:lnTo>
                  <a:pt x="423" y="11112"/>
                </a:lnTo>
                <a:lnTo>
                  <a:pt x="389" y="11142"/>
                </a:lnTo>
                <a:lnTo>
                  <a:pt x="366" y="11188"/>
                </a:lnTo>
                <a:lnTo>
                  <a:pt x="354" y="11218"/>
                </a:lnTo>
                <a:lnTo>
                  <a:pt x="354" y="11264"/>
                </a:lnTo>
                <a:lnTo>
                  <a:pt x="354" y="11295"/>
                </a:lnTo>
                <a:lnTo>
                  <a:pt x="354" y="11356"/>
                </a:lnTo>
                <a:lnTo>
                  <a:pt x="378" y="11508"/>
                </a:lnTo>
                <a:lnTo>
                  <a:pt x="423" y="11676"/>
                </a:lnTo>
                <a:close/>
                <a:moveTo>
                  <a:pt x="16340" y="11401"/>
                </a:moveTo>
                <a:lnTo>
                  <a:pt x="16340" y="11401"/>
                </a:lnTo>
                <a:lnTo>
                  <a:pt x="16363" y="11493"/>
                </a:lnTo>
                <a:lnTo>
                  <a:pt x="16374" y="11523"/>
                </a:lnTo>
                <a:lnTo>
                  <a:pt x="16385" y="11539"/>
                </a:lnTo>
                <a:lnTo>
                  <a:pt x="16408" y="11554"/>
                </a:lnTo>
                <a:lnTo>
                  <a:pt x="16443" y="11584"/>
                </a:lnTo>
                <a:lnTo>
                  <a:pt x="16512" y="11600"/>
                </a:lnTo>
                <a:lnTo>
                  <a:pt x="16512" y="11600"/>
                </a:lnTo>
                <a:lnTo>
                  <a:pt x="16512" y="11493"/>
                </a:lnTo>
                <a:lnTo>
                  <a:pt x="16500" y="11401"/>
                </a:lnTo>
                <a:lnTo>
                  <a:pt x="16477" y="11356"/>
                </a:lnTo>
                <a:lnTo>
                  <a:pt x="16466" y="11340"/>
                </a:lnTo>
                <a:lnTo>
                  <a:pt x="16443" y="11325"/>
                </a:lnTo>
                <a:lnTo>
                  <a:pt x="16443" y="11325"/>
                </a:lnTo>
                <a:lnTo>
                  <a:pt x="16397" y="11356"/>
                </a:lnTo>
                <a:lnTo>
                  <a:pt x="16340" y="11401"/>
                </a:lnTo>
                <a:close/>
                <a:moveTo>
                  <a:pt x="6141" y="11600"/>
                </a:moveTo>
                <a:lnTo>
                  <a:pt x="6141" y="11600"/>
                </a:lnTo>
                <a:lnTo>
                  <a:pt x="6221" y="11554"/>
                </a:lnTo>
                <a:lnTo>
                  <a:pt x="6267" y="11539"/>
                </a:lnTo>
                <a:lnTo>
                  <a:pt x="6290" y="11493"/>
                </a:lnTo>
                <a:lnTo>
                  <a:pt x="6302" y="11462"/>
                </a:lnTo>
                <a:lnTo>
                  <a:pt x="6290" y="11447"/>
                </a:lnTo>
                <a:lnTo>
                  <a:pt x="6245" y="11417"/>
                </a:lnTo>
                <a:lnTo>
                  <a:pt x="6176" y="11401"/>
                </a:lnTo>
                <a:lnTo>
                  <a:pt x="6096" y="11401"/>
                </a:lnTo>
                <a:lnTo>
                  <a:pt x="6096" y="11401"/>
                </a:lnTo>
                <a:lnTo>
                  <a:pt x="6050" y="11447"/>
                </a:lnTo>
                <a:lnTo>
                  <a:pt x="6004" y="11478"/>
                </a:lnTo>
                <a:lnTo>
                  <a:pt x="5992" y="11523"/>
                </a:lnTo>
                <a:lnTo>
                  <a:pt x="5992" y="11539"/>
                </a:lnTo>
                <a:lnTo>
                  <a:pt x="6004" y="11554"/>
                </a:lnTo>
                <a:lnTo>
                  <a:pt x="6038" y="11584"/>
                </a:lnTo>
                <a:lnTo>
                  <a:pt x="6084" y="11600"/>
                </a:lnTo>
                <a:lnTo>
                  <a:pt x="6141" y="11600"/>
                </a:lnTo>
                <a:close/>
                <a:moveTo>
                  <a:pt x="4147" y="11600"/>
                </a:moveTo>
                <a:lnTo>
                  <a:pt x="4147" y="11600"/>
                </a:lnTo>
                <a:lnTo>
                  <a:pt x="4147" y="11447"/>
                </a:lnTo>
                <a:lnTo>
                  <a:pt x="4182" y="11279"/>
                </a:lnTo>
                <a:lnTo>
                  <a:pt x="4216" y="11127"/>
                </a:lnTo>
                <a:lnTo>
                  <a:pt x="4285" y="11005"/>
                </a:lnTo>
                <a:lnTo>
                  <a:pt x="4285" y="11005"/>
                </a:lnTo>
                <a:lnTo>
                  <a:pt x="4170" y="11020"/>
                </a:lnTo>
                <a:lnTo>
                  <a:pt x="4125" y="11020"/>
                </a:lnTo>
                <a:lnTo>
                  <a:pt x="4079" y="11035"/>
                </a:lnTo>
                <a:lnTo>
                  <a:pt x="4056" y="11066"/>
                </a:lnTo>
                <a:lnTo>
                  <a:pt x="4021" y="11096"/>
                </a:lnTo>
                <a:lnTo>
                  <a:pt x="4010" y="11127"/>
                </a:lnTo>
                <a:lnTo>
                  <a:pt x="3998" y="11188"/>
                </a:lnTo>
                <a:lnTo>
                  <a:pt x="3998" y="11218"/>
                </a:lnTo>
                <a:lnTo>
                  <a:pt x="3998" y="11279"/>
                </a:lnTo>
                <a:lnTo>
                  <a:pt x="4021" y="11356"/>
                </a:lnTo>
                <a:lnTo>
                  <a:pt x="4067" y="11493"/>
                </a:lnTo>
                <a:lnTo>
                  <a:pt x="4147" y="11600"/>
                </a:lnTo>
                <a:close/>
                <a:moveTo>
                  <a:pt x="4354" y="11539"/>
                </a:moveTo>
                <a:lnTo>
                  <a:pt x="4354" y="11539"/>
                </a:lnTo>
                <a:lnTo>
                  <a:pt x="4423" y="11539"/>
                </a:lnTo>
                <a:lnTo>
                  <a:pt x="4491" y="11523"/>
                </a:lnTo>
                <a:lnTo>
                  <a:pt x="4560" y="11478"/>
                </a:lnTo>
                <a:lnTo>
                  <a:pt x="4594" y="11432"/>
                </a:lnTo>
                <a:lnTo>
                  <a:pt x="4640" y="11356"/>
                </a:lnTo>
                <a:lnTo>
                  <a:pt x="4674" y="11279"/>
                </a:lnTo>
                <a:lnTo>
                  <a:pt x="4697" y="11188"/>
                </a:lnTo>
                <a:lnTo>
                  <a:pt x="4709" y="11051"/>
                </a:lnTo>
                <a:lnTo>
                  <a:pt x="4709" y="11051"/>
                </a:lnTo>
                <a:lnTo>
                  <a:pt x="4606" y="11020"/>
                </a:lnTo>
                <a:lnTo>
                  <a:pt x="4572" y="11005"/>
                </a:lnTo>
                <a:lnTo>
                  <a:pt x="4526" y="11005"/>
                </a:lnTo>
                <a:lnTo>
                  <a:pt x="4526" y="11005"/>
                </a:lnTo>
                <a:lnTo>
                  <a:pt x="4480" y="11005"/>
                </a:lnTo>
                <a:lnTo>
                  <a:pt x="4434" y="11020"/>
                </a:lnTo>
                <a:lnTo>
                  <a:pt x="4411" y="11066"/>
                </a:lnTo>
                <a:lnTo>
                  <a:pt x="4377" y="11127"/>
                </a:lnTo>
                <a:lnTo>
                  <a:pt x="4365" y="11203"/>
                </a:lnTo>
                <a:lnTo>
                  <a:pt x="4354" y="11279"/>
                </a:lnTo>
                <a:lnTo>
                  <a:pt x="4354" y="11401"/>
                </a:lnTo>
                <a:lnTo>
                  <a:pt x="4354" y="11539"/>
                </a:lnTo>
                <a:close/>
                <a:moveTo>
                  <a:pt x="4801" y="11462"/>
                </a:moveTo>
                <a:lnTo>
                  <a:pt x="4801" y="11462"/>
                </a:lnTo>
                <a:lnTo>
                  <a:pt x="4892" y="11447"/>
                </a:lnTo>
                <a:lnTo>
                  <a:pt x="4950" y="11432"/>
                </a:lnTo>
                <a:lnTo>
                  <a:pt x="5007" y="11371"/>
                </a:lnTo>
                <a:lnTo>
                  <a:pt x="5053" y="11310"/>
                </a:lnTo>
                <a:lnTo>
                  <a:pt x="5064" y="11279"/>
                </a:lnTo>
                <a:lnTo>
                  <a:pt x="5064" y="11249"/>
                </a:lnTo>
                <a:lnTo>
                  <a:pt x="5064" y="11203"/>
                </a:lnTo>
                <a:lnTo>
                  <a:pt x="5041" y="11188"/>
                </a:lnTo>
                <a:lnTo>
                  <a:pt x="5018" y="11142"/>
                </a:lnTo>
                <a:lnTo>
                  <a:pt x="4995" y="11112"/>
                </a:lnTo>
                <a:lnTo>
                  <a:pt x="4950" y="11081"/>
                </a:lnTo>
                <a:lnTo>
                  <a:pt x="4915" y="11051"/>
                </a:lnTo>
                <a:lnTo>
                  <a:pt x="4915" y="11051"/>
                </a:lnTo>
                <a:lnTo>
                  <a:pt x="4801" y="11462"/>
                </a:lnTo>
                <a:close/>
                <a:moveTo>
                  <a:pt x="5637" y="11401"/>
                </a:moveTo>
                <a:lnTo>
                  <a:pt x="5637" y="11401"/>
                </a:lnTo>
                <a:lnTo>
                  <a:pt x="5752" y="11447"/>
                </a:lnTo>
                <a:lnTo>
                  <a:pt x="5866" y="11447"/>
                </a:lnTo>
                <a:lnTo>
                  <a:pt x="5935" y="11447"/>
                </a:lnTo>
                <a:lnTo>
                  <a:pt x="6004" y="11432"/>
                </a:lnTo>
                <a:lnTo>
                  <a:pt x="6015" y="11417"/>
                </a:lnTo>
                <a:lnTo>
                  <a:pt x="6038" y="11401"/>
                </a:lnTo>
                <a:lnTo>
                  <a:pt x="6050" y="11371"/>
                </a:lnTo>
                <a:lnTo>
                  <a:pt x="6050" y="11356"/>
                </a:lnTo>
                <a:lnTo>
                  <a:pt x="6027" y="11279"/>
                </a:lnTo>
                <a:lnTo>
                  <a:pt x="5992" y="11188"/>
                </a:lnTo>
                <a:lnTo>
                  <a:pt x="5992" y="11188"/>
                </a:lnTo>
                <a:lnTo>
                  <a:pt x="5866" y="11173"/>
                </a:lnTo>
                <a:lnTo>
                  <a:pt x="5820" y="11142"/>
                </a:lnTo>
                <a:lnTo>
                  <a:pt x="5763" y="11142"/>
                </a:lnTo>
                <a:lnTo>
                  <a:pt x="5763" y="11142"/>
                </a:lnTo>
                <a:lnTo>
                  <a:pt x="5717" y="11157"/>
                </a:lnTo>
                <a:lnTo>
                  <a:pt x="5694" y="11173"/>
                </a:lnTo>
                <a:lnTo>
                  <a:pt x="5671" y="11188"/>
                </a:lnTo>
                <a:lnTo>
                  <a:pt x="5649" y="11234"/>
                </a:lnTo>
                <a:lnTo>
                  <a:pt x="5649" y="11279"/>
                </a:lnTo>
                <a:lnTo>
                  <a:pt x="5637" y="11325"/>
                </a:lnTo>
                <a:lnTo>
                  <a:pt x="5637" y="11401"/>
                </a:lnTo>
                <a:close/>
                <a:moveTo>
                  <a:pt x="16088" y="11401"/>
                </a:moveTo>
                <a:lnTo>
                  <a:pt x="16088" y="11401"/>
                </a:lnTo>
                <a:lnTo>
                  <a:pt x="16145" y="11371"/>
                </a:lnTo>
                <a:lnTo>
                  <a:pt x="16179" y="11340"/>
                </a:lnTo>
                <a:lnTo>
                  <a:pt x="16214" y="11279"/>
                </a:lnTo>
                <a:lnTo>
                  <a:pt x="16225" y="11249"/>
                </a:lnTo>
                <a:lnTo>
                  <a:pt x="16225" y="11188"/>
                </a:lnTo>
                <a:lnTo>
                  <a:pt x="16214" y="11096"/>
                </a:lnTo>
                <a:lnTo>
                  <a:pt x="16179" y="11020"/>
                </a:lnTo>
                <a:lnTo>
                  <a:pt x="16134" y="10929"/>
                </a:lnTo>
                <a:lnTo>
                  <a:pt x="16134" y="10929"/>
                </a:lnTo>
                <a:lnTo>
                  <a:pt x="16065" y="11020"/>
                </a:lnTo>
                <a:lnTo>
                  <a:pt x="16019" y="11096"/>
                </a:lnTo>
                <a:lnTo>
                  <a:pt x="15973" y="11173"/>
                </a:lnTo>
                <a:lnTo>
                  <a:pt x="15950" y="11234"/>
                </a:lnTo>
                <a:lnTo>
                  <a:pt x="15950" y="11279"/>
                </a:lnTo>
                <a:lnTo>
                  <a:pt x="15985" y="11325"/>
                </a:lnTo>
                <a:lnTo>
                  <a:pt x="16019" y="11356"/>
                </a:lnTo>
                <a:lnTo>
                  <a:pt x="16088" y="11401"/>
                </a:lnTo>
                <a:close/>
                <a:moveTo>
                  <a:pt x="5213" y="11401"/>
                </a:moveTo>
                <a:lnTo>
                  <a:pt x="5213" y="11401"/>
                </a:lnTo>
                <a:lnTo>
                  <a:pt x="5431" y="11264"/>
                </a:lnTo>
                <a:lnTo>
                  <a:pt x="5488" y="11203"/>
                </a:lnTo>
                <a:lnTo>
                  <a:pt x="5511" y="11173"/>
                </a:lnTo>
                <a:lnTo>
                  <a:pt x="5511" y="11157"/>
                </a:lnTo>
                <a:lnTo>
                  <a:pt x="5500" y="11142"/>
                </a:lnTo>
                <a:lnTo>
                  <a:pt x="5454" y="11112"/>
                </a:lnTo>
                <a:lnTo>
                  <a:pt x="5373" y="11096"/>
                </a:lnTo>
                <a:lnTo>
                  <a:pt x="5270" y="11051"/>
                </a:lnTo>
                <a:lnTo>
                  <a:pt x="5270" y="11051"/>
                </a:lnTo>
                <a:lnTo>
                  <a:pt x="5213" y="11401"/>
                </a:lnTo>
                <a:close/>
                <a:moveTo>
                  <a:pt x="1054" y="11051"/>
                </a:moveTo>
                <a:lnTo>
                  <a:pt x="1054" y="11051"/>
                </a:lnTo>
                <a:lnTo>
                  <a:pt x="847" y="11401"/>
                </a:lnTo>
                <a:lnTo>
                  <a:pt x="847" y="11401"/>
                </a:lnTo>
                <a:lnTo>
                  <a:pt x="1088" y="11356"/>
                </a:lnTo>
                <a:lnTo>
                  <a:pt x="1351" y="11325"/>
                </a:lnTo>
                <a:lnTo>
                  <a:pt x="1351" y="11325"/>
                </a:lnTo>
                <a:lnTo>
                  <a:pt x="1340" y="11279"/>
                </a:lnTo>
                <a:lnTo>
                  <a:pt x="1306" y="11218"/>
                </a:lnTo>
                <a:lnTo>
                  <a:pt x="1283" y="11173"/>
                </a:lnTo>
                <a:lnTo>
                  <a:pt x="1260" y="11127"/>
                </a:lnTo>
                <a:lnTo>
                  <a:pt x="1214" y="11096"/>
                </a:lnTo>
                <a:lnTo>
                  <a:pt x="1168" y="11081"/>
                </a:lnTo>
                <a:lnTo>
                  <a:pt x="1122" y="11066"/>
                </a:lnTo>
                <a:lnTo>
                  <a:pt x="1077" y="11051"/>
                </a:lnTo>
                <a:lnTo>
                  <a:pt x="1077" y="11051"/>
                </a:lnTo>
                <a:lnTo>
                  <a:pt x="1054" y="11051"/>
                </a:lnTo>
                <a:close/>
                <a:moveTo>
                  <a:pt x="17222" y="11279"/>
                </a:moveTo>
                <a:lnTo>
                  <a:pt x="17222" y="11279"/>
                </a:lnTo>
                <a:lnTo>
                  <a:pt x="17016" y="10853"/>
                </a:lnTo>
                <a:lnTo>
                  <a:pt x="17016" y="10853"/>
                </a:lnTo>
                <a:lnTo>
                  <a:pt x="17016" y="11020"/>
                </a:lnTo>
                <a:lnTo>
                  <a:pt x="17016" y="11096"/>
                </a:lnTo>
                <a:lnTo>
                  <a:pt x="17027" y="11127"/>
                </a:lnTo>
                <a:lnTo>
                  <a:pt x="17050" y="11173"/>
                </a:lnTo>
                <a:lnTo>
                  <a:pt x="17096" y="11188"/>
                </a:lnTo>
                <a:lnTo>
                  <a:pt x="17222" y="11279"/>
                </a:lnTo>
                <a:close/>
                <a:moveTo>
                  <a:pt x="17486" y="11127"/>
                </a:moveTo>
                <a:lnTo>
                  <a:pt x="17486" y="11127"/>
                </a:lnTo>
                <a:lnTo>
                  <a:pt x="17486" y="11066"/>
                </a:lnTo>
                <a:lnTo>
                  <a:pt x="17474" y="11020"/>
                </a:lnTo>
                <a:lnTo>
                  <a:pt x="17463" y="10959"/>
                </a:lnTo>
                <a:lnTo>
                  <a:pt x="17451" y="10914"/>
                </a:lnTo>
                <a:lnTo>
                  <a:pt x="17394" y="10807"/>
                </a:lnTo>
                <a:lnTo>
                  <a:pt x="17314" y="10731"/>
                </a:lnTo>
                <a:lnTo>
                  <a:pt x="17314" y="10731"/>
                </a:lnTo>
                <a:lnTo>
                  <a:pt x="17291" y="10807"/>
                </a:lnTo>
                <a:lnTo>
                  <a:pt x="17291" y="10868"/>
                </a:lnTo>
                <a:lnTo>
                  <a:pt x="17291" y="10944"/>
                </a:lnTo>
                <a:lnTo>
                  <a:pt x="17291" y="11005"/>
                </a:lnTo>
                <a:lnTo>
                  <a:pt x="17314" y="11035"/>
                </a:lnTo>
                <a:lnTo>
                  <a:pt x="17360" y="11081"/>
                </a:lnTo>
                <a:lnTo>
                  <a:pt x="17417" y="11096"/>
                </a:lnTo>
                <a:lnTo>
                  <a:pt x="17486" y="11127"/>
                </a:lnTo>
                <a:close/>
                <a:moveTo>
                  <a:pt x="779" y="10670"/>
                </a:moveTo>
                <a:lnTo>
                  <a:pt x="779" y="10670"/>
                </a:lnTo>
                <a:lnTo>
                  <a:pt x="733" y="10929"/>
                </a:lnTo>
                <a:lnTo>
                  <a:pt x="733" y="10929"/>
                </a:lnTo>
                <a:lnTo>
                  <a:pt x="859" y="10990"/>
                </a:lnTo>
                <a:lnTo>
                  <a:pt x="962" y="11020"/>
                </a:lnTo>
                <a:lnTo>
                  <a:pt x="1054" y="11020"/>
                </a:lnTo>
                <a:lnTo>
                  <a:pt x="1088" y="11005"/>
                </a:lnTo>
                <a:lnTo>
                  <a:pt x="1111" y="10990"/>
                </a:lnTo>
                <a:lnTo>
                  <a:pt x="1134" y="10959"/>
                </a:lnTo>
                <a:lnTo>
                  <a:pt x="1145" y="10929"/>
                </a:lnTo>
                <a:lnTo>
                  <a:pt x="1157" y="10883"/>
                </a:lnTo>
                <a:lnTo>
                  <a:pt x="1168" y="10837"/>
                </a:lnTo>
                <a:lnTo>
                  <a:pt x="1168" y="10731"/>
                </a:lnTo>
                <a:lnTo>
                  <a:pt x="1145" y="10578"/>
                </a:lnTo>
                <a:lnTo>
                  <a:pt x="1145" y="10578"/>
                </a:lnTo>
                <a:lnTo>
                  <a:pt x="779" y="10670"/>
                </a:lnTo>
                <a:close/>
                <a:moveTo>
                  <a:pt x="15618" y="10929"/>
                </a:moveTo>
                <a:lnTo>
                  <a:pt x="15618" y="10929"/>
                </a:lnTo>
                <a:lnTo>
                  <a:pt x="15664" y="10929"/>
                </a:lnTo>
                <a:lnTo>
                  <a:pt x="15687" y="10929"/>
                </a:lnTo>
                <a:lnTo>
                  <a:pt x="15709" y="10914"/>
                </a:lnTo>
                <a:lnTo>
                  <a:pt x="15732" y="10883"/>
                </a:lnTo>
                <a:lnTo>
                  <a:pt x="15744" y="10853"/>
                </a:lnTo>
                <a:lnTo>
                  <a:pt x="15755" y="10822"/>
                </a:lnTo>
                <a:lnTo>
                  <a:pt x="15778" y="10731"/>
                </a:lnTo>
                <a:lnTo>
                  <a:pt x="15778" y="10731"/>
                </a:lnTo>
                <a:lnTo>
                  <a:pt x="15732" y="10670"/>
                </a:lnTo>
                <a:lnTo>
                  <a:pt x="15675" y="10654"/>
                </a:lnTo>
                <a:lnTo>
                  <a:pt x="15675" y="10654"/>
                </a:lnTo>
                <a:lnTo>
                  <a:pt x="15664" y="10670"/>
                </a:lnTo>
                <a:lnTo>
                  <a:pt x="15652" y="10670"/>
                </a:lnTo>
                <a:lnTo>
                  <a:pt x="15629" y="10731"/>
                </a:lnTo>
                <a:lnTo>
                  <a:pt x="15618" y="10807"/>
                </a:lnTo>
                <a:lnTo>
                  <a:pt x="15618" y="10929"/>
                </a:lnTo>
                <a:close/>
                <a:moveTo>
                  <a:pt x="1466" y="10929"/>
                </a:moveTo>
                <a:lnTo>
                  <a:pt x="1466" y="10929"/>
                </a:lnTo>
                <a:lnTo>
                  <a:pt x="1455" y="10837"/>
                </a:lnTo>
                <a:lnTo>
                  <a:pt x="1432" y="10746"/>
                </a:lnTo>
                <a:lnTo>
                  <a:pt x="1409" y="10670"/>
                </a:lnTo>
                <a:lnTo>
                  <a:pt x="1351" y="10578"/>
                </a:lnTo>
                <a:lnTo>
                  <a:pt x="1351" y="10578"/>
                </a:lnTo>
                <a:lnTo>
                  <a:pt x="1340" y="10670"/>
                </a:lnTo>
                <a:lnTo>
                  <a:pt x="1328" y="10761"/>
                </a:lnTo>
                <a:lnTo>
                  <a:pt x="1328" y="10807"/>
                </a:lnTo>
                <a:lnTo>
                  <a:pt x="1340" y="10853"/>
                </a:lnTo>
                <a:lnTo>
                  <a:pt x="1351" y="10898"/>
                </a:lnTo>
                <a:lnTo>
                  <a:pt x="1386" y="10929"/>
                </a:lnTo>
                <a:lnTo>
                  <a:pt x="1420" y="10929"/>
                </a:lnTo>
                <a:lnTo>
                  <a:pt x="1466" y="10929"/>
                </a:lnTo>
                <a:close/>
                <a:moveTo>
                  <a:pt x="366" y="10578"/>
                </a:moveTo>
                <a:lnTo>
                  <a:pt x="366" y="10578"/>
                </a:lnTo>
                <a:lnTo>
                  <a:pt x="378" y="10700"/>
                </a:lnTo>
                <a:lnTo>
                  <a:pt x="389" y="10761"/>
                </a:lnTo>
                <a:lnTo>
                  <a:pt x="400" y="10837"/>
                </a:lnTo>
                <a:lnTo>
                  <a:pt x="423" y="10853"/>
                </a:lnTo>
                <a:lnTo>
                  <a:pt x="446" y="10868"/>
                </a:lnTo>
                <a:lnTo>
                  <a:pt x="469" y="10868"/>
                </a:lnTo>
                <a:lnTo>
                  <a:pt x="503" y="10853"/>
                </a:lnTo>
                <a:lnTo>
                  <a:pt x="515" y="10822"/>
                </a:lnTo>
                <a:lnTo>
                  <a:pt x="584" y="10746"/>
                </a:lnTo>
                <a:lnTo>
                  <a:pt x="641" y="10609"/>
                </a:lnTo>
                <a:lnTo>
                  <a:pt x="710" y="10502"/>
                </a:lnTo>
                <a:lnTo>
                  <a:pt x="733" y="10395"/>
                </a:lnTo>
                <a:lnTo>
                  <a:pt x="733" y="10395"/>
                </a:lnTo>
                <a:lnTo>
                  <a:pt x="652" y="10319"/>
                </a:lnTo>
                <a:lnTo>
                  <a:pt x="607" y="10319"/>
                </a:lnTo>
                <a:lnTo>
                  <a:pt x="561" y="10304"/>
                </a:lnTo>
                <a:lnTo>
                  <a:pt x="561" y="10304"/>
                </a:lnTo>
                <a:lnTo>
                  <a:pt x="538" y="10319"/>
                </a:lnTo>
                <a:lnTo>
                  <a:pt x="515" y="10319"/>
                </a:lnTo>
                <a:lnTo>
                  <a:pt x="492" y="10350"/>
                </a:lnTo>
                <a:lnTo>
                  <a:pt x="458" y="10380"/>
                </a:lnTo>
                <a:lnTo>
                  <a:pt x="423" y="10426"/>
                </a:lnTo>
                <a:lnTo>
                  <a:pt x="412" y="10472"/>
                </a:lnTo>
                <a:lnTo>
                  <a:pt x="366" y="10578"/>
                </a:lnTo>
                <a:close/>
                <a:moveTo>
                  <a:pt x="16603" y="10853"/>
                </a:moveTo>
                <a:lnTo>
                  <a:pt x="16603" y="10853"/>
                </a:lnTo>
                <a:lnTo>
                  <a:pt x="16729" y="10792"/>
                </a:lnTo>
                <a:lnTo>
                  <a:pt x="16867" y="10746"/>
                </a:lnTo>
                <a:lnTo>
                  <a:pt x="16959" y="10670"/>
                </a:lnTo>
                <a:lnTo>
                  <a:pt x="17062" y="10578"/>
                </a:lnTo>
                <a:lnTo>
                  <a:pt x="17119" y="10517"/>
                </a:lnTo>
                <a:lnTo>
                  <a:pt x="17176" y="10426"/>
                </a:lnTo>
                <a:lnTo>
                  <a:pt x="17233" y="10350"/>
                </a:lnTo>
                <a:lnTo>
                  <a:pt x="17256" y="10258"/>
                </a:lnTo>
                <a:lnTo>
                  <a:pt x="17268" y="10182"/>
                </a:lnTo>
                <a:lnTo>
                  <a:pt x="17268" y="10091"/>
                </a:lnTo>
                <a:lnTo>
                  <a:pt x="17256" y="10014"/>
                </a:lnTo>
                <a:lnTo>
                  <a:pt x="17233" y="9938"/>
                </a:lnTo>
                <a:lnTo>
                  <a:pt x="17211" y="9847"/>
                </a:lnTo>
                <a:lnTo>
                  <a:pt x="17165" y="9771"/>
                </a:lnTo>
                <a:lnTo>
                  <a:pt x="17108" y="9710"/>
                </a:lnTo>
                <a:lnTo>
                  <a:pt x="17050" y="9633"/>
                </a:lnTo>
                <a:lnTo>
                  <a:pt x="16981" y="9557"/>
                </a:lnTo>
                <a:lnTo>
                  <a:pt x="16901" y="9481"/>
                </a:lnTo>
                <a:lnTo>
                  <a:pt x="16832" y="9420"/>
                </a:lnTo>
                <a:lnTo>
                  <a:pt x="16741" y="9374"/>
                </a:lnTo>
                <a:lnTo>
                  <a:pt x="16661" y="9298"/>
                </a:lnTo>
                <a:lnTo>
                  <a:pt x="16557" y="9252"/>
                </a:lnTo>
                <a:lnTo>
                  <a:pt x="16454" y="9222"/>
                </a:lnTo>
                <a:lnTo>
                  <a:pt x="16351" y="9206"/>
                </a:lnTo>
                <a:lnTo>
                  <a:pt x="16248" y="9161"/>
                </a:lnTo>
                <a:lnTo>
                  <a:pt x="16145" y="9145"/>
                </a:lnTo>
                <a:lnTo>
                  <a:pt x="16042" y="9130"/>
                </a:lnTo>
                <a:lnTo>
                  <a:pt x="15939" y="9130"/>
                </a:lnTo>
                <a:lnTo>
                  <a:pt x="15824" y="9145"/>
                </a:lnTo>
                <a:lnTo>
                  <a:pt x="15732" y="9176"/>
                </a:lnTo>
                <a:lnTo>
                  <a:pt x="15618" y="9206"/>
                </a:lnTo>
                <a:lnTo>
                  <a:pt x="15526" y="9222"/>
                </a:lnTo>
                <a:lnTo>
                  <a:pt x="15526" y="9222"/>
                </a:lnTo>
                <a:lnTo>
                  <a:pt x="15538" y="9298"/>
                </a:lnTo>
                <a:lnTo>
                  <a:pt x="15560" y="9359"/>
                </a:lnTo>
                <a:lnTo>
                  <a:pt x="15583" y="9405"/>
                </a:lnTo>
                <a:lnTo>
                  <a:pt x="15629" y="9450"/>
                </a:lnTo>
                <a:lnTo>
                  <a:pt x="15664" y="9481"/>
                </a:lnTo>
                <a:lnTo>
                  <a:pt x="15721" y="9481"/>
                </a:lnTo>
                <a:lnTo>
                  <a:pt x="15767" y="9496"/>
                </a:lnTo>
                <a:lnTo>
                  <a:pt x="15824" y="9496"/>
                </a:lnTo>
                <a:lnTo>
                  <a:pt x="15824" y="9496"/>
                </a:lnTo>
                <a:lnTo>
                  <a:pt x="15801" y="9572"/>
                </a:lnTo>
                <a:lnTo>
                  <a:pt x="15778" y="9649"/>
                </a:lnTo>
                <a:lnTo>
                  <a:pt x="15755" y="9679"/>
                </a:lnTo>
                <a:lnTo>
                  <a:pt x="15709" y="9725"/>
                </a:lnTo>
                <a:lnTo>
                  <a:pt x="15664" y="9740"/>
                </a:lnTo>
                <a:lnTo>
                  <a:pt x="15595" y="9740"/>
                </a:lnTo>
                <a:lnTo>
                  <a:pt x="15538" y="9740"/>
                </a:lnTo>
                <a:lnTo>
                  <a:pt x="15469" y="9725"/>
                </a:lnTo>
                <a:lnTo>
                  <a:pt x="15469" y="9725"/>
                </a:lnTo>
                <a:lnTo>
                  <a:pt x="15549" y="9816"/>
                </a:lnTo>
                <a:lnTo>
                  <a:pt x="15687" y="9984"/>
                </a:lnTo>
                <a:lnTo>
                  <a:pt x="16076" y="10365"/>
                </a:lnTo>
                <a:lnTo>
                  <a:pt x="16443" y="10731"/>
                </a:lnTo>
                <a:lnTo>
                  <a:pt x="16557" y="10822"/>
                </a:lnTo>
                <a:lnTo>
                  <a:pt x="16592" y="10853"/>
                </a:lnTo>
                <a:lnTo>
                  <a:pt x="16603" y="10853"/>
                </a:lnTo>
                <a:close/>
                <a:moveTo>
                  <a:pt x="15939" y="10853"/>
                </a:moveTo>
                <a:lnTo>
                  <a:pt x="15939" y="10853"/>
                </a:lnTo>
                <a:lnTo>
                  <a:pt x="15973" y="10807"/>
                </a:lnTo>
                <a:lnTo>
                  <a:pt x="16007" y="10761"/>
                </a:lnTo>
                <a:lnTo>
                  <a:pt x="16019" y="10731"/>
                </a:lnTo>
                <a:lnTo>
                  <a:pt x="16030" y="10685"/>
                </a:lnTo>
                <a:lnTo>
                  <a:pt x="16030" y="10654"/>
                </a:lnTo>
                <a:lnTo>
                  <a:pt x="16030" y="10624"/>
                </a:lnTo>
                <a:lnTo>
                  <a:pt x="16019" y="10609"/>
                </a:lnTo>
                <a:lnTo>
                  <a:pt x="16007" y="10609"/>
                </a:lnTo>
                <a:lnTo>
                  <a:pt x="16007" y="10609"/>
                </a:lnTo>
                <a:lnTo>
                  <a:pt x="15973" y="10624"/>
                </a:lnTo>
                <a:lnTo>
                  <a:pt x="15950" y="10670"/>
                </a:lnTo>
                <a:lnTo>
                  <a:pt x="15939" y="10746"/>
                </a:lnTo>
                <a:lnTo>
                  <a:pt x="15939" y="10853"/>
                </a:lnTo>
                <a:close/>
                <a:moveTo>
                  <a:pt x="5121" y="10776"/>
                </a:moveTo>
                <a:lnTo>
                  <a:pt x="5121" y="10776"/>
                </a:lnTo>
                <a:lnTo>
                  <a:pt x="5729" y="10853"/>
                </a:lnTo>
                <a:lnTo>
                  <a:pt x="5729" y="10853"/>
                </a:lnTo>
                <a:lnTo>
                  <a:pt x="5717" y="10670"/>
                </a:lnTo>
                <a:lnTo>
                  <a:pt x="5706" y="10487"/>
                </a:lnTo>
                <a:lnTo>
                  <a:pt x="5660" y="10319"/>
                </a:lnTo>
                <a:lnTo>
                  <a:pt x="5626" y="10197"/>
                </a:lnTo>
                <a:lnTo>
                  <a:pt x="5568" y="10091"/>
                </a:lnTo>
                <a:lnTo>
                  <a:pt x="5522" y="10014"/>
                </a:lnTo>
                <a:lnTo>
                  <a:pt x="5465" y="9984"/>
                </a:lnTo>
                <a:lnTo>
                  <a:pt x="5431" y="9969"/>
                </a:lnTo>
                <a:lnTo>
                  <a:pt x="5408" y="9953"/>
                </a:lnTo>
                <a:lnTo>
                  <a:pt x="5408" y="9953"/>
                </a:lnTo>
                <a:lnTo>
                  <a:pt x="5351" y="9969"/>
                </a:lnTo>
                <a:lnTo>
                  <a:pt x="5316" y="9999"/>
                </a:lnTo>
                <a:lnTo>
                  <a:pt x="5282" y="10060"/>
                </a:lnTo>
                <a:lnTo>
                  <a:pt x="5224" y="10167"/>
                </a:lnTo>
                <a:lnTo>
                  <a:pt x="5190" y="10258"/>
                </a:lnTo>
                <a:lnTo>
                  <a:pt x="5156" y="10426"/>
                </a:lnTo>
                <a:lnTo>
                  <a:pt x="5144" y="10578"/>
                </a:lnTo>
                <a:lnTo>
                  <a:pt x="5121" y="10776"/>
                </a:lnTo>
                <a:close/>
                <a:moveTo>
                  <a:pt x="4709" y="10853"/>
                </a:moveTo>
                <a:lnTo>
                  <a:pt x="4709" y="10853"/>
                </a:lnTo>
                <a:lnTo>
                  <a:pt x="4652" y="10700"/>
                </a:lnTo>
                <a:lnTo>
                  <a:pt x="4606" y="10594"/>
                </a:lnTo>
                <a:lnTo>
                  <a:pt x="4572" y="10563"/>
                </a:lnTo>
                <a:lnTo>
                  <a:pt x="4560" y="10517"/>
                </a:lnTo>
                <a:lnTo>
                  <a:pt x="4548" y="10517"/>
                </a:lnTo>
                <a:lnTo>
                  <a:pt x="4514" y="10517"/>
                </a:lnTo>
                <a:lnTo>
                  <a:pt x="4503" y="10517"/>
                </a:lnTo>
                <a:lnTo>
                  <a:pt x="4468" y="10517"/>
                </a:lnTo>
                <a:lnTo>
                  <a:pt x="4400" y="10578"/>
                </a:lnTo>
                <a:lnTo>
                  <a:pt x="4331" y="10670"/>
                </a:lnTo>
                <a:lnTo>
                  <a:pt x="4239" y="10776"/>
                </a:lnTo>
                <a:lnTo>
                  <a:pt x="4239" y="10776"/>
                </a:lnTo>
                <a:lnTo>
                  <a:pt x="4331" y="10761"/>
                </a:lnTo>
                <a:lnTo>
                  <a:pt x="4411" y="10761"/>
                </a:lnTo>
                <a:lnTo>
                  <a:pt x="4411" y="10761"/>
                </a:lnTo>
                <a:lnTo>
                  <a:pt x="4491" y="10761"/>
                </a:lnTo>
                <a:lnTo>
                  <a:pt x="4560" y="10776"/>
                </a:lnTo>
                <a:lnTo>
                  <a:pt x="4629" y="10807"/>
                </a:lnTo>
                <a:lnTo>
                  <a:pt x="4709" y="10853"/>
                </a:lnTo>
                <a:close/>
                <a:moveTo>
                  <a:pt x="13097" y="10731"/>
                </a:moveTo>
                <a:lnTo>
                  <a:pt x="13097" y="10731"/>
                </a:lnTo>
                <a:lnTo>
                  <a:pt x="13177" y="10639"/>
                </a:lnTo>
                <a:lnTo>
                  <a:pt x="13223" y="10578"/>
                </a:lnTo>
                <a:lnTo>
                  <a:pt x="13235" y="10548"/>
                </a:lnTo>
                <a:lnTo>
                  <a:pt x="13235" y="10517"/>
                </a:lnTo>
                <a:lnTo>
                  <a:pt x="13211" y="10395"/>
                </a:lnTo>
                <a:lnTo>
                  <a:pt x="13211" y="10395"/>
                </a:lnTo>
                <a:lnTo>
                  <a:pt x="13097" y="10731"/>
                </a:lnTo>
                <a:close/>
                <a:moveTo>
                  <a:pt x="4950" y="10578"/>
                </a:moveTo>
                <a:lnTo>
                  <a:pt x="4950" y="10578"/>
                </a:lnTo>
                <a:lnTo>
                  <a:pt x="4950" y="10472"/>
                </a:lnTo>
                <a:lnTo>
                  <a:pt x="4938" y="10365"/>
                </a:lnTo>
                <a:lnTo>
                  <a:pt x="4927" y="10273"/>
                </a:lnTo>
                <a:lnTo>
                  <a:pt x="4881" y="10213"/>
                </a:lnTo>
                <a:lnTo>
                  <a:pt x="4835" y="10152"/>
                </a:lnTo>
                <a:lnTo>
                  <a:pt x="4766" y="10106"/>
                </a:lnTo>
                <a:lnTo>
                  <a:pt x="4697" y="10075"/>
                </a:lnTo>
                <a:lnTo>
                  <a:pt x="4594" y="10045"/>
                </a:lnTo>
                <a:lnTo>
                  <a:pt x="4594" y="10045"/>
                </a:lnTo>
                <a:lnTo>
                  <a:pt x="4617" y="10182"/>
                </a:lnTo>
                <a:lnTo>
                  <a:pt x="4640" y="10289"/>
                </a:lnTo>
                <a:lnTo>
                  <a:pt x="4686" y="10395"/>
                </a:lnTo>
                <a:lnTo>
                  <a:pt x="4721" y="10472"/>
                </a:lnTo>
                <a:lnTo>
                  <a:pt x="4766" y="10517"/>
                </a:lnTo>
                <a:lnTo>
                  <a:pt x="4823" y="10563"/>
                </a:lnTo>
                <a:lnTo>
                  <a:pt x="4892" y="10578"/>
                </a:lnTo>
                <a:lnTo>
                  <a:pt x="4950" y="10578"/>
                </a:lnTo>
                <a:close/>
                <a:moveTo>
                  <a:pt x="15159" y="10517"/>
                </a:moveTo>
                <a:lnTo>
                  <a:pt x="15159" y="10517"/>
                </a:lnTo>
                <a:lnTo>
                  <a:pt x="15262" y="10517"/>
                </a:lnTo>
                <a:lnTo>
                  <a:pt x="15286" y="10517"/>
                </a:lnTo>
                <a:lnTo>
                  <a:pt x="15286" y="10502"/>
                </a:lnTo>
                <a:lnTo>
                  <a:pt x="15251" y="10365"/>
                </a:lnTo>
                <a:lnTo>
                  <a:pt x="15228" y="10258"/>
                </a:lnTo>
                <a:lnTo>
                  <a:pt x="15217" y="10121"/>
                </a:lnTo>
                <a:lnTo>
                  <a:pt x="15217" y="10121"/>
                </a:lnTo>
                <a:lnTo>
                  <a:pt x="15159" y="10517"/>
                </a:lnTo>
                <a:close/>
                <a:moveTo>
                  <a:pt x="4239" y="10517"/>
                </a:moveTo>
                <a:lnTo>
                  <a:pt x="4239" y="10517"/>
                </a:lnTo>
                <a:lnTo>
                  <a:pt x="4331" y="10502"/>
                </a:lnTo>
                <a:lnTo>
                  <a:pt x="4365" y="10472"/>
                </a:lnTo>
                <a:lnTo>
                  <a:pt x="4400" y="10441"/>
                </a:lnTo>
                <a:lnTo>
                  <a:pt x="4423" y="10411"/>
                </a:lnTo>
                <a:lnTo>
                  <a:pt x="4457" y="10350"/>
                </a:lnTo>
                <a:lnTo>
                  <a:pt x="4503" y="10258"/>
                </a:lnTo>
                <a:lnTo>
                  <a:pt x="4503" y="10258"/>
                </a:lnTo>
                <a:lnTo>
                  <a:pt x="4423" y="10243"/>
                </a:lnTo>
                <a:lnTo>
                  <a:pt x="4377" y="10228"/>
                </a:lnTo>
                <a:lnTo>
                  <a:pt x="4377" y="10228"/>
                </a:lnTo>
                <a:lnTo>
                  <a:pt x="4342" y="10228"/>
                </a:lnTo>
                <a:lnTo>
                  <a:pt x="4308" y="10243"/>
                </a:lnTo>
                <a:lnTo>
                  <a:pt x="4285" y="10258"/>
                </a:lnTo>
                <a:lnTo>
                  <a:pt x="4262" y="10289"/>
                </a:lnTo>
                <a:lnTo>
                  <a:pt x="4251" y="10334"/>
                </a:lnTo>
                <a:lnTo>
                  <a:pt x="4239" y="10395"/>
                </a:lnTo>
                <a:lnTo>
                  <a:pt x="4239" y="10517"/>
                </a:lnTo>
                <a:close/>
                <a:moveTo>
                  <a:pt x="15526" y="10258"/>
                </a:moveTo>
                <a:lnTo>
                  <a:pt x="15526" y="10258"/>
                </a:lnTo>
                <a:lnTo>
                  <a:pt x="15492" y="10304"/>
                </a:lnTo>
                <a:lnTo>
                  <a:pt x="15469" y="10350"/>
                </a:lnTo>
                <a:lnTo>
                  <a:pt x="15469" y="10395"/>
                </a:lnTo>
                <a:lnTo>
                  <a:pt x="15480" y="10426"/>
                </a:lnTo>
                <a:lnTo>
                  <a:pt x="15515" y="10426"/>
                </a:lnTo>
                <a:lnTo>
                  <a:pt x="15560" y="10426"/>
                </a:lnTo>
                <a:lnTo>
                  <a:pt x="15675" y="10395"/>
                </a:lnTo>
                <a:lnTo>
                  <a:pt x="15675" y="10395"/>
                </a:lnTo>
                <a:lnTo>
                  <a:pt x="15675" y="10319"/>
                </a:lnTo>
                <a:lnTo>
                  <a:pt x="15664" y="10273"/>
                </a:lnTo>
                <a:lnTo>
                  <a:pt x="15618" y="10258"/>
                </a:lnTo>
                <a:lnTo>
                  <a:pt x="15572" y="10243"/>
                </a:lnTo>
                <a:lnTo>
                  <a:pt x="15572" y="10243"/>
                </a:lnTo>
                <a:lnTo>
                  <a:pt x="15526" y="10258"/>
                </a:lnTo>
                <a:close/>
                <a:moveTo>
                  <a:pt x="12226" y="10395"/>
                </a:moveTo>
                <a:lnTo>
                  <a:pt x="12226" y="10395"/>
                </a:lnTo>
                <a:lnTo>
                  <a:pt x="12180" y="10304"/>
                </a:lnTo>
                <a:lnTo>
                  <a:pt x="12123" y="10258"/>
                </a:lnTo>
                <a:lnTo>
                  <a:pt x="12123" y="10258"/>
                </a:lnTo>
                <a:lnTo>
                  <a:pt x="12226" y="10395"/>
                </a:lnTo>
                <a:close/>
                <a:moveTo>
                  <a:pt x="733" y="10258"/>
                </a:moveTo>
                <a:lnTo>
                  <a:pt x="733" y="10258"/>
                </a:lnTo>
                <a:lnTo>
                  <a:pt x="1088" y="10395"/>
                </a:lnTo>
                <a:lnTo>
                  <a:pt x="1088" y="10395"/>
                </a:lnTo>
                <a:lnTo>
                  <a:pt x="1088" y="10273"/>
                </a:lnTo>
                <a:lnTo>
                  <a:pt x="1077" y="10197"/>
                </a:lnTo>
                <a:lnTo>
                  <a:pt x="1054" y="10121"/>
                </a:lnTo>
                <a:lnTo>
                  <a:pt x="1008" y="10075"/>
                </a:lnTo>
                <a:lnTo>
                  <a:pt x="973" y="10014"/>
                </a:lnTo>
                <a:lnTo>
                  <a:pt x="928" y="9999"/>
                </a:lnTo>
                <a:lnTo>
                  <a:pt x="893" y="9984"/>
                </a:lnTo>
                <a:lnTo>
                  <a:pt x="859" y="9969"/>
                </a:lnTo>
                <a:lnTo>
                  <a:pt x="859" y="9969"/>
                </a:lnTo>
                <a:lnTo>
                  <a:pt x="813" y="9969"/>
                </a:lnTo>
                <a:lnTo>
                  <a:pt x="779" y="9984"/>
                </a:lnTo>
                <a:lnTo>
                  <a:pt x="767" y="9999"/>
                </a:lnTo>
                <a:lnTo>
                  <a:pt x="733" y="10030"/>
                </a:lnTo>
                <a:lnTo>
                  <a:pt x="721" y="10075"/>
                </a:lnTo>
                <a:lnTo>
                  <a:pt x="710" y="10121"/>
                </a:lnTo>
                <a:lnTo>
                  <a:pt x="710" y="10182"/>
                </a:lnTo>
                <a:lnTo>
                  <a:pt x="733" y="10258"/>
                </a:lnTo>
                <a:close/>
                <a:moveTo>
                  <a:pt x="19594" y="10319"/>
                </a:moveTo>
                <a:lnTo>
                  <a:pt x="19594" y="10319"/>
                </a:lnTo>
                <a:lnTo>
                  <a:pt x="19537" y="10136"/>
                </a:lnTo>
                <a:lnTo>
                  <a:pt x="19502" y="10060"/>
                </a:lnTo>
                <a:lnTo>
                  <a:pt x="19468" y="9999"/>
                </a:lnTo>
                <a:lnTo>
                  <a:pt x="19434" y="9938"/>
                </a:lnTo>
                <a:lnTo>
                  <a:pt x="19399" y="9908"/>
                </a:lnTo>
                <a:lnTo>
                  <a:pt x="19353" y="9862"/>
                </a:lnTo>
                <a:lnTo>
                  <a:pt x="19308" y="9816"/>
                </a:lnTo>
                <a:lnTo>
                  <a:pt x="19216" y="9771"/>
                </a:lnTo>
                <a:lnTo>
                  <a:pt x="19090" y="9740"/>
                </a:lnTo>
                <a:lnTo>
                  <a:pt x="18964" y="9710"/>
                </a:lnTo>
                <a:lnTo>
                  <a:pt x="18815" y="9649"/>
                </a:lnTo>
                <a:lnTo>
                  <a:pt x="18815" y="9649"/>
                </a:lnTo>
                <a:lnTo>
                  <a:pt x="18735" y="9786"/>
                </a:lnTo>
                <a:lnTo>
                  <a:pt x="18666" y="9908"/>
                </a:lnTo>
                <a:lnTo>
                  <a:pt x="18643" y="9999"/>
                </a:lnTo>
                <a:lnTo>
                  <a:pt x="18632" y="10075"/>
                </a:lnTo>
                <a:lnTo>
                  <a:pt x="18632" y="10152"/>
                </a:lnTo>
                <a:lnTo>
                  <a:pt x="18643" y="10213"/>
                </a:lnTo>
                <a:lnTo>
                  <a:pt x="18666" y="10243"/>
                </a:lnTo>
                <a:lnTo>
                  <a:pt x="18723" y="10258"/>
                </a:lnTo>
                <a:lnTo>
                  <a:pt x="18792" y="10289"/>
                </a:lnTo>
                <a:lnTo>
                  <a:pt x="18849" y="10304"/>
                </a:lnTo>
                <a:lnTo>
                  <a:pt x="19021" y="10319"/>
                </a:lnTo>
                <a:lnTo>
                  <a:pt x="19376" y="10304"/>
                </a:lnTo>
                <a:lnTo>
                  <a:pt x="19376" y="10304"/>
                </a:lnTo>
                <a:lnTo>
                  <a:pt x="19491" y="10304"/>
                </a:lnTo>
                <a:lnTo>
                  <a:pt x="19594" y="10319"/>
                </a:lnTo>
                <a:close/>
                <a:moveTo>
                  <a:pt x="6199" y="10182"/>
                </a:moveTo>
                <a:lnTo>
                  <a:pt x="6199" y="10182"/>
                </a:lnTo>
                <a:lnTo>
                  <a:pt x="6325" y="10075"/>
                </a:lnTo>
                <a:lnTo>
                  <a:pt x="6370" y="10030"/>
                </a:lnTo>
                <a:lnTo>
                  <a:pt x="6416" y="9999"/>
                </a:lnTo>
                <a:lnTo>
                  <a:pt x="6439" y="9953"/>
                </a:lnTo>
                <a:lnTo>
                  <a:pt x="6474" y="9908"/>
                </a:lnTo>
                <a:lnTo>
                  <a:pt x="6485" y="9862"/>
                </a:lnTo>
                <a:lnTo>
                  <a:pt x="6496" y="9816"/>
                </a:lnTo>
                <a:lnTo>
                  <a:pt x="6485" y="9771"/>
                </a:lnTo>
                <a:lnTo>
                  <a:pt x="6474" y="9740"/>
                </a:lnTo>
                <a:lnTo>
                  <a:pt x="6428" y="9664"/>
                </a:lnTo>
                <a:lnTo>
                  <a:pt x="6370" y="9588"/>
                </a:lnTo>
                <a:lnTo>
                  <a:pt x="6302" y="9527"/>
                </a:lnTo>
                <a:lnTo>
                  <a:pt x="6221" y="9481"/>
                </a:lnTo>
                <a:lnTo>
                  <a:pt x="6118" y="9420"/>
                </a:lnTo>
                <a:lnTo>
                  <a:pt x="5924" y="9328"/>
                </a:lnTo>
                <a:lnTo>
                  <a:pt x="5752" y="9267"/>
                </a:lnTo>
                <a:lnTo>
                  <a:pt x="5637" y="9222"/>
                </a:lnTo>
                <a:lnTo>
                  <a:pt x="5637" y="9222"/>
                </a:lnTo>
                <a:lnTo>
                  <a:pt x="5637" y="9298"/>
                </a:lnTo>
                <a:lnTo>
                  <a:pt x="5649" y="9374"/>
                </a:lnTo>
                <a:lnTo>
                  <a:pt x="5660" y="9450"/>
                </a:lnTo>
                <a:lnTo>
                  <a:pt x="5694" y="9481"/>
                </a:lnTo>
                <a:lnTo>
                  <a:pt x="5752" y="9618"/>
                </a:lnTo>
                <a:lnTo>
                  <a:pt x="5832" y="9725"/>
                </a:lnTo>
                <a:lnTo>
                  <a:pt x="6015" y="9938"/>
                </a:lnTo>
                <a:lnTo>
                  <a:pt x="6107" y="10045"/>
                </a:lnTo>
                <a:lnTo>
                  <a:pt x="6199" y="10182"/>
                </a:lnTo>
                <a:close/>
                <a:moveTo>
                  <a:pt x="11504" y="10121"/>
                </a:moveTo>
                <a:lnTo>
                  <a:pt x="11504" y="10121"/>
                </a:lnTo>
                <a:lnTo>
                  <a:pt x="11481" y="9984"/>
                </a:lnTo>
                <a:lnTo>
                  <a:pt x="11458" y="9908"/>
                </a:lnTo>
                <a:lnTo>
                  <a:pt x="11424" y="9847"/>
                </a:lnTo>
                <a:lnTo>
                  <a:pt x="11344" y="9771"/>
                </a:lnTo>
                <a:lnTo>
                  <a:pt x="11344" y="9771"/>
                </a:lnTo>
                <a:lnTo>
                  <a:pt x="11504" y="10121"/>
                </a:lnTo>
                <a:close/>
                <a:moveTo>
                  <a:pt x="527" y="9908"/>
                </a:moveTo>
                <a:lnTo>
                  <a:pt x="527" y="9908"/>
                </a:lnTo>
                <a:lnTo>
                  <a:pt x="595" y="9877"/>
                </a:lnTo>
                <a:lnTo>
                  <a:pt x="675" y="9847"/>
                </a:lnTo>
                <a:lnTo>
                  <a:pt x="733" y="9816"/>
                </a:lnTo>
                <a:lnTo>
                  <a:pt x="813" y="9816"/>
                </a:lnTo>
                <a:lnTo>
                  <a:pt x="882" y="9816"/>
                </a:lnTo>
                <a:lnTo>
                  <a:pt x="950" y="9816"/>
                </a:lnTo>
                <a:lnTo>
                  <a:pt x="1019" y="9816"/>
                </a:lnTo>
                <a:lnTo>
                  <a:pt x="1088" y="9847"/>
                </a:lnTo>
                <a:lnTo>
                  <a:pt x="1088" y="9847"/>
                </a:lnTo>
                <a:lnTo>
                  <a:pt x="1065" y="9664"/>
                </a:lnTo>
                <a:lnTo>
                  <a:pt x="1031" y="9588"/>
                </a:lnTo>
                <a:lnTo>
                  <a:pt x="996" y="9527"/>
                </a:lnTo>
                <a:lnTo>
                  <a:pt x="973" y="9481"/>
                </a:lnTo>
                <a:lnTo>
                  <a:pt x="916" y="9450"/>
                </a:lnTo>
                <a:lnTo>
                  <a:pt x="859" y="9405"/>
                </a:lnTo>
                <a:lnTo>
                  <a:pt x="779" y="9374"/>
                </a:lnTo>
                <a:lnTo>
                  <a:pt x="779" y="9374"/>
                </a:lnTo>
                <a:lnTo>
                  <a:pt x="527" y="9908"/>
                </a:lnTo>
                <a:close/>
                <a:moveTo>
                  <a:pt x="10885" y="9725"/>
                </a:moveTo>
                <a:lnTo>
                  <a:pt x="10885" y="9725"/>
                </a:lnTo>
                <a:lnTo>
                  <a:pt x="11137" y="9771"/>
                </a:lnTo>
                <a:lnTo>
                  <a:pt x="11137" y="9771"/>
                </a:lnTo>
                <a:lnTo>
                  <a:pt x="11115" y="9725"/>
                </a:lnTo>
                <a:lnTo>
                  <a:pt x="11080" y="9679"/>
                </a:lnTo>
                <a:lnTo>
                  <a:pt x="11034" y="9649"/>
                </a:lnTo>
                <a:lnTo>
                  <a:pt x="11000" y="9649"/>
                </a:lnTo>
                <a:lnTo>
                  <a:pt x="11000" y="9649"/>
                </a:lnTo>
                <a:lnTo>
                  <a:pt x="10966" y="9649"/>
                </a:lnTo>
                <a:lnTo>
                  <a:pt x="10931" y="9664"/>
                </a:lnTo>
                <a:lnTo>
                  <a:pt x="10885" y="9725"/>
                </a:lnTo>
                <a:close/>
                <a:moveTo>
                  <a:pt x="1970" y="9771"/>
                </a:moveTo>
                <a:lnTo>
                  <a:pt x="1970" y="9771"/>
                </a:lnTo>
                <a:lnTo>
                  <a:pt x="2039" y="9740"/>
                </a:lnTo>
                <a:lnTo>
                  <a:pt x="2073" y="9725"/>
                </a:lnTo>
                <a:lnTo>
                  <a:pt x="2119" y="9664"/>
                </a:lnTo>
                <a:lnTo>
                  <a:pt x="2142" y="9603"/>
                </a:lnTo>
                <a:lnTo>
                  <a:pt x="2154" y="9542"/>
                </a:lnTo>
                <a:lnTo>
                  <a:pt x="2154" y="9481"/>
                </a:lnTo>
                <a:lnTo>
                  <a:pt x="2142" y="9389"/>
                </a:lnTo>
                <a:lnTo>
                  <a:pt x="2131" y="9298"/>
                </a:lnTo>
                <a:lnTo>
                  <a:pt x="2131" y="9298"/>
                </a:lnTo>
                <a:lnTo>
                  <a:pt x="1970" y="9771"/>
                </a:lnTo>
                <a:close/>
                <a:moveTo>
                  <a:pt x="2383" y="9496"/>
                </a:moveTo>
                <a:lnTo>
                  <a:pt x="2383" y="9496"/>
                </a:lnTo>
                <a:lnTo>
                  <a:pt x="2440" y="9496"/>
                </a:lnTo>
                <a:lnTo>
                  <a:pt x="2486" y="9481"/>
                </a:lnTo>
                <a:lnTo>
                  <a:pt x="2520" y="9481"/>
                </a:lnTo>
                <a:lnTo>
                  <a:pt x="2555" y="9466"/>
                </a:lnTo>
                <a:lnTo>
                  <a:pt x="2578" y="9435"/>
                </a:lnTo>
                <a:lnTo>
                  <a:pt x="2612" y="9405"/>
                </a:lnTo>
                <a:lnTo>
                  <a:pt x="2623" y="9374"/>
                </a:lnTo>
                <a:lnTo>
                  <a:pt x="2635" y="9344"/>
                </a:lnTo>
                <a:lnTo>
                  <a:pt x="2635" y="9298"/>
                </a:lnTo>
                <a:lnTo>
                  <a:pt x="2635" y="9283"/>
                </a:lnTo>
                <a:lnTo>
                  <a:pt x="2612" y="9237"/>
                </a:lnTo>
                <a:lnTo>
                  <a:pt x="2589" y="9222"/>
                </a:lnTo>
                <a:lnTo>
                  <a:pt x="2566" y="9206"/>
                </a:lnTo>
                <a:lnTo>
                  <a:pt x="2532" y="9191"/>
                </a:lnTo>
                <a:lnTo>
                  <a:pt x="2486" y="9176"/>
                </a:lnTo>
                <a:lnTo>
                  <a:pt x="2440" y="9176"/>
                </a:lnTo>
                <a:lnTo>
                  <a:pt x="2440" y="9176"/>
                </a:lnTo>
                <a:lnTo>
                  <a:pt x="2383" y="9496"/>
                </a:lnTo>
                <a:close/>
                <a:moveTo>
                  <a:pt x="10003" y="9450"/>
                </a:moveTo>
                <a:lnTo>
                  <a:pt x="10003" y="9450"/>
                </a:lnTo>
                <a:lnTo>
                  <a:pt x="9969" y="9374"/>
                </a:lnTo>
                <a:lnTo>
                  <a:pt x="9934" y="9298"/>
                </a:lnTo>
                <a:lnTo>
                  <a:pt x="9877" y="9252"/>
                </a:lnTo>
                <a:lnTo>
                  <a:pt x="9820" y="9222"/>
                </a:lnTo>
                <a:lnTo>
                  <a:pt x="9774" y="9176"/>
                </a:lnTo>
                <a:lnTo>
                  <a:pt x="9705" y="9145"/>
                </a:lnTo>
                <a:lnTo>
                  <a:pt x="9545" y="9100"/>
                </a:lnTo>
                <a:lnTo>
                  <a:pt x="9545" y="9100"/>
                </a:lnTo>
                <a:lnTo>
                  <a:pt x="10003" y="9450"/>
                </a:lnTo>
                <a:close/>
                <a:moveTo>
                  <a:pt x="1351" y="9176"/>
                </a:moveTo>
                <a:lnTo>
                  <a:pt x="1351" y="9176"/>
                </a:lnTo>
                <a:lnTo>
                  <a:pt x="996" y="9176"/>
                </a:lnTo>
                <a:lnTo>
                  <a:pt x="996" y="9176"/>
                </a:lnTo>
                <a:lnTo>
                  <a:pt x="1008" y="9222"/>
                </a:lnTo>
                <a:lnTo>
                  <a:pt x="1031" y="9252"/>
                </a:lnTo>
                <a:lnTo>
                  <a:pt x="1077" y="9298"/>
                </a:lnTo>
                <a:lnTo>
                  <a:pt x="1134" y="9344"/>
                </a:lnTo>
                <a:lnTo>
                  <a:pt x="1203" y="9359"/>
                </a:lnTo>
                <a:lnTo>
                  <a:pt x="1260" y="9344"/>
                </a:lnTo>
                <a:lnTo>
                  <a:pt x="1306" y="9298"/>
                </a:lnTo>
                <a:lnTo>
                  <a:pt x="1328" y="9283"/>
                </a:lnTo>
                <a:lnTo>
                  <a:pt x="1340" y="9252"/>
                </a:lnTo>
                <a:lnTo>
                  <a:pt x="1351" y="9222"/>
                </a:lnTo>
                <a:lnTo>
                  <a:pt x="1351" y="9176"/>
                </a:lnTo>
                <a:close/>
                <a:moveTo>
                  <a:pt x="2589" y="9100"/>
                </a:moveTo>
                <a:lnTo>
                  <a:pt x="2589" y="9100"/>
                </a:lnTo>
                <a:lnTo>
                  <a:pt x="2692" y="9206"/>
                </a:lnTo>
                <a:lnTo>
                  <a:pt x="2784" y="9237"/>
                </a:lnTo>
                <a:lnTo>
                  <a:pt x="2853" y="9283"/>
                </a:lnTo>
                <a:lnTo>
                  <a:pt x="2887" y="9283"/>
                </a:lnTo>
                <a:lnTo>
                  <a:pt x="2910" y="9283"/>
                </a:lnTo>
                <a:lnTo>
                  <a:pt x="2921" y="9267"/>
                </a:lnTo>
                <a:lnTo>
                  <a:pt x="2944" y="9237"/>
                </a:lnTo>
                <a:lnTo>
                  <a:pt x="2956" y="9222"/>
                </a:lnTo>
                <a:lnTo>
                  <a:pt x="2967" y="9191"/>
                </a:lnTo>
                <a:lnTo>
                  <a:pt x="2967" y="9084"/>
                </a:lnTo>
                <a:lnTo>
                  <a:pt x="2956" y="8962"/>
                </a:lnTo>
                <a:lnTo>
                  <a:pt x="2956" y="8962"/>
                </a:lnTo>
                <a:lnTo>
                  <a:pt x="2853" y="8917"/>
                </a:lnTo>
                <a:lnTo>
                  <a:pt x="2807" y="8901"/>
                </a:lnTo>
                <a:lnTo>
                  <a:pt x="2772" y="8901"/>
                </a:lnTo>
                <a:lnTo>
                  <a:pt x="2772" y="8901"/>
                </a:lnTo>
                <a:lnTo>
                  <a:pt x="2704" y="8917"/>
                </a:lnTo>
                <a:lnTo>
                  <a:pt x="2646" y="8962"/>
                </a:lnTo>
                <a:lnTo>
                  <a:pt x="2623" y="9008"/>
                </a:lnTo>
                <a:lnTo>
                  <a:pt x="2589" y="9100"/>
                </a:lnTo>
                <a:close/>
                <a:moveTo>
                  <a:pt x="3162" y="9100"/>
                </a:moveTo>
                <a:lnTo>
                  <a:pt x="3162" y="9100"/>
                </a:lnTo>
                <a:lnTo>
                  <a:pt x="3208" y="9054"/>
                </a:lnTo>
                <a:lnTo>
                  <a:pt x="3231" y="9008"/>
                </a:lnTo>
                <a:lnTo>
                  <a:pt x="3265" y="8962"/>
                </a:lnTo>
                <a:lnTo>
                  <a:pt x="3288" y="8932"/>
                </a:lnTo>
                <a:lnTo>
                  <a:pt x="3288" y="8871"/>
                </a:lnTo>
                <a:lnTo>
                  <a:pt x="3299" y="8825"/>
                </a:lnTo>
                <a:lnTo>
                  <a:pt x="3299" y="8779"/>
                </a:lnTo>
                <a:lnTo>
                  <a:pt x="3288" y="8734"/>
                </a:lnTo>
                <a:lnTo>
                  <a:pt x="3277" y="8703"/>
                </a:lnTo>
                <a:lnTo>
                  <a:pt x="3242" y="8642"/>
                </a:lnTo>
                <a:lnTo>
                  <a:pt x="3197" y="8566"/>
                </a:lnTo>
                <a:lnTo>
                  <a:pt x="3105" y="8490"/>
                </a:lnTo>
                <a:lnTo>
                  <a:pt x="3001" y="8444"/>
                </a:lnTo>
                <a:lnTo>
                  <a:pt x="3001" y="8444"/>
                </a:lnTo>
                <a:lnTo>
                  <a:pt x="3162" y="9100"/>
                </a:lnTo>
                <a:close/>
                <a:moveTo>
                  <a:pt x="2245" y="8917"/>
                </a:moveTo>
                <a:lnTo>
                  <a:pt x="2245" y="8917"/>
                </a:lnTo>
                <a:close/>
                <a:moveTo>
                  <a:pt x="1145" y="8764"/>
                </a:moveTo>
                <a:lnTo>
                  <a:pt x="1145" y="8764"/>
                </a:lnTo>
                <a:lnTo>
                  <a:pt x="1134" y="8871"/>
                </a:lnTo>
                <a:lnTo>
                  <a:pt x="1145" y="8962"/>
                </a:lnTo>
                <a:lnTo>
                  <a:pt x="1157" y="8993"/>
                </a:lnTo>
                <a:lnTo>
                  <a:pt x="1180" y="9039"/>
                </a:lnTo>
                <a:lnTo>
                  <a:pt x="1203" y="9039"/>
                </a:lnTo>
                <a:lnTo>
                  <a:pt x="1226" y="9069"/>
                </a:lnTo>
                <a:lnTo>
                  <a:pt x="1283" y="9084"/>
                </a:lnTo>
                <a:lnTo>
                  <a:pt x="1375" y="9069"/>
                </a:lnTo>
                <a:lnTo>
                  <a:pt x="1489" y="9039"/>
                </a:lnTo>
                <a:lnTo>
                  <a:pt x="1615" y="8962"/>
                </a:lnTo>
                <a:lnTo>
                  <a:pt x="1615" y="8962"/>
                </a:lnTo>
                <a:lnTo>
                  <a:pt x="1615" y="8886"/>
                </a:lnTo>
                <a:lnTo>
                  <a:pt x="1592" y="8825"/>
                </a:lnTo>
                <a:lnTo>
                  <a:pt x="1569" y="8779"/>
                </a:lnTo>
                <a:lnTo>
                  <a:pt x="1558" y="8734"/>
                </a:lnTo>
                <a:lnTo>
                  <a:pt x="1512" y="8703"/>
                </a:lnTo>
                <a:lnTo>
                  <a:pt x="1489" y="8688"/>
                </a:lnTo>
                <a:lnTo>
                  <a:pt x="1455" y="8688"/>
                </a:lnTo>
                <a:lnTo>
                  <a:pt x="1420" y="8673"/>
                </a:lnTo>
                <a:lnTo>
                  <a:pt x="1420" y="8673"/>
                </a:lnTo>
                <a:lnTo>
                  <a:pt x="1340" y="8688"/>
                </a:lnTo>
                <a:lnTo>
                  <a:pt x="1283" y="8703"/>
                </a:lnTo>
                <a:lnTo>
                  <a:pt x="1214" y="8718"/>
                </a:lnTo>
                <a:lnTo>
                  <a:pt x="1145" y="8764"/>
                </a:lnTo>
                <a:close/>
                <a:moveTo>
                  <a:pt x="16661" y="8002"/>
                </a:moveTo>
                <a:lnTo>
                  <a:pt x="16661" y="8002"/>
                </a:lnTo>
                <a:lnTo>
                  <a:pt x="16741" y="7911"/>
                </a:lnTo>
                <a:lnTo>
                  <a:pt x="16810" y="7835"/>
                </a:lnTo>
                <a:lnTo>
                  <a:pt x="16878" y="7743"/>
                </a:lnTo>
                <a:lnTo>
                  <a:pt x="16913" y="7682"/>
                </a:lnTo>
                <a:lnTo>
                  <a:pt x="16947" y="7606"/>
                </a:lnTo>
                <a:lnTo>
                  <a:pt x="16970" y="7530"/>
                </a:lnTo>
                <a:lnTo>
                  <a:pt x="16993" y="7469"/>
                </a:lnTo>
                <a:lnTo>
                  <a:pt x="17004" y="7408"/>
                </a:lnTo>
                <a:lnTo>
                  <a:pt x="17016" y="7225"/>
                </a:lnTo>
                <a:lnTo>
                  <a:pt x="17027" y="7057"/>
                </a:lnTo>
                <a:lnTo>
                  <a:pt x="17062" y="6859"/>
                </a:lnTo>
                <a:lnTo>
                  <a:pt x="17096" y="6722"/>
                </a:lnTo>
                <a:lnTo>
                  <a:pt x="17108" y="6600"/>
                </a:lnTo>
                <a:lnTo>
                  <a:pt x="17108" y="6600"/>
                </a:lnTo>
                <a:lnTo>
                  <a:pt x="17233" y="6615"/>
                </a:lnTo>
                <a:lnTo>
                  <a:pt x="17360" y="6645"/>
                </a:lnTo>
                <a:lnTo>
                  <a:pt x="17646" y="6706"/>
                </a:lnTo>
                <a:lnTo>
                  <a:pt x="17784" y="6752"/>
                </a:lnTo>
                <a:lnTo>
                  <a:pt x="17909" y="6767"/>
                </a:lnTo>
                <a:lnTo>
                  <a:pt x="18036" y="6767"/>
                </a:lnTo>
                <a:lnTo>
                  <a:pt x="18093" y="6752"/>
                </a:lnTo>
                <a:lnTo>
                  <a:pt x="18150" y="6722"/>
                </a:lnTo>
                <a:lnTo>
                  <a:pt x="18150" y="6722"/>
                </a:lnTo>
                <a:lnTo>
                  <a:pt x="17841" y="6386"/>
                </a:lnTo>
                <a:lnTo>
                  <a:pt x="17841" y="6386"/>
                </a:lnTo>
                <a:lnTo>
                  <a:pt x="17669" y="6295"/>
                </a:lnTo>
                <a:lnTo>
                  <a:pt x="17509" y="6234"/>
                </a:lnTo>
                <a:lnTo>
                  <a:pt x="17337" y="6203"/>
                </a:lnTo>
                <a:lnTo>
                  <a:pt x="17176" y="6188"/>
                </a:lnTo>
                <a:lnTo>
                  <a:pt x="17027" y="6219"/>
                </a:lnTo>
                <a:lnTo>
                  <a:pt x="16890" y="6264"/>
                </a:lnTo>
                <a:lnTo>
                  <a:pt x="16741" y="6325"/>
                </a:lnTo>
                <a:lnTo>
                  <a:pt x="16626" y="6401"/>
                </a:lnTo>
                <a:lnTo>
                  <a:pt x="16523" y="6523"/>
                </a:lnTo>
                <a:lnTo>
                  <a:pt x="16420" y="6630"/>
                </a:lnTo>
                <a:lnTo>
                  <a:pt x="16340" y="6767"/>
                </a:lnTo>
                <a:lnTo>
                  <a:pt x="16283" y="6920"/>
                </a:lnTo>
                <a:lnTo>
                  <a:pt x="16236" y="7088"/>
                </a:lnTo>
                <a:lnTo>
                  <a:pt x="16225" y="7164"/>
                </a:lnTo>
                <a:lnTo>
                  <a:pt x="16214" y="7240"/>
                </a:lnTo>
                <a:lnTo>
                  <a:pt x="16214" y="7347"/>
                </a:lnTo>
                <a:lnTo>
                  <a:pt x="16214" y="7423"/>
                </a:lnTo>
                <a:lnTo>
                  <a:pt x="16225" y="7514"/>
                </a:lnTo>
                <a:lnTo>
                  <a:pt x="16236" y="7621"/>
                </a:lnTo>
                <a:lnTo>
                  <a:pt x="16236" y="7621"/>
                </a:lnTo>
                <a:lnTo>
                  <a:pt x="16202" y="7667"/>
                </a:lnTo>
                <a:lnTo>
                  <a:pt x="16145" y="7682"/>
                </a:lnTo>
                <a:lnTo>
                  <a:pt x="16076" y="7713"/>
                </a:lnTo>
                <a:lnTo>
                  <a:pt x="15985" y="7743"/>
                </a:lnTo>
                <a:lnTo>
                  <a:pt x="15790" y="7758"/>
                </a:lnTo>
                <a:lnTo>
                  <a:pt x="15572" y="7789"/>
                </a:lnTo>
                <a:lnTo>
                  <a:pt x="15137" y="7819"/>
                </a:lnTo>
                <a:lnTo>
                  <a:pt x="14942" y="7835"/>
                </a:lnTo>
                <a:lnTo>
                  <a:pt x="14873" y="7865"/>
                </a:lnTo>
                <a:lnTo>
                  <a:pt x="14793" y="7895"/>
                </a:lnTo>
                <a:lnTo>
                  <a:pt x="14793" y="7895"/>
                </a:lnTo>
                <a:lnTo>
                  <a:pt x="14861" y="7972"/>
                </a:lnTo>
                <a:lnTo>
                  <a:pt x="14908" y="8063"/>
                </a:lnTo>
                <a:lnTo>
                  <a:pt x="14942" y="8185"/>
                </a:lnTo>
                <a:lnTo>
                  <a:pt x="14953" y="8292"/>
                </a:lnTo>
                <a:lnTo>
                  <a:pt x="14953" y="8292"/>
                </a:lnTo>
                <a:lnTo>
                  <a:pt x="14804" y="8261"/>
                </a:lnTo>
                <a:lnTo>
                  <a:pt x="14678" y="8200"/>
                </a:lnTo>
                <a:lnTo>
                  <a:pt x="14415" y="8109"/>
                </a:lnTo>
                <a:lnTo>
                  <a:pt x="14289" y="8078"/>
                </a:lnTo>
                <a:lnTo>
                  <a:pt x="14163" y="8048"/>
                </a:lnTo>
                <a:lnTo>
                  <a:pt x="14014" y="8063"/>
                </a:lnTo>
                <a:lnTo>
                  <a:pt x="13945" y="8063"/>
                </a:lnTo>
                <a:lnTo>
                  <a:pt x="13865" y="8094"/>
                </a:lnTo>
                <a:lnTo>
                  <a:pt x="13865" y="8094"/>
                </a:lnTo>
                <a:lnTo>
                  <a:pt x="13945" y="8246"/>
                </a:lnTo>
                <a:lnTo>
                  <a:pt x="14014" y="8368"/>
                </a:lnTo>
                <a:lnTo>
                  <a:pt x="14071" y="8459"/>
                </a:lnTo>
                <a:lnTo>
                  <a:pt x="14151" y="8536"/>
                </a:lnTo>
                <a:lnTo>
                  <a:pt x="14220" y="8612"/>
                </a:lnTo>
                <a:lnTo>
                  <a:pt x="14300" y="8642"/>
                </a:lnTo>
                <a:lnTo>
                  <a:pt x="14369" y="8673"/>
                </a:lnTo>
                <a:lnTo>
                  <a:pt x="14449" y="8688"/>
                </a:lnTo>
                <a:lnTo>
                  <a:pt x="14529" y="8688"/>
                </a:lnTo>
                <a:lnTo>
                  <a:pt x="14610" y="8673"/>
                </a:lnTo>
                <a:lnTo>
                  <a:pt x="14793" y="8627"/>
                </a:lnTo>
                <a:lnTo>
                  <a:pt x="14976" y="8597"/>
                </a:lnTo>
                <a:lnTo>
                  <a:pt x="15159" y="8566"/>
                </a:lnTo>
                <a:lnTo>
                  <a:pt x="15159" y="8566"/>
                </a:lnTo>
                <a:lnTo>
                  <a:pt x="15159" y="8673"/>
                </a:lnTo>
                <a:lnTo>
                  <a:pt x="15159" y="8749"/>
                </a:lnTo>
                <a:lnTo>
                  <a:pt x="15159" y="8825"/>
                </a:lnTo>
                <a:lnTo>
                  <a:pt x="15171" y="8886"/>
                </a:lnTo>
                <a:lnTo>
                  <a:pt x="15194" y="8947"/>
                </a:lnTo>
                <a:lnTo>
                  <a:pt x="15217" y="8962"/>
                </a:lnTo>
                <a:lnTo>
                  <a:pt x="15251" y="8993"/>
                </a:lnTo>
                <a:lnTo>
                  <a:pt x="15297" y="9023"/>
                </a:lnTo>
                <a:lnTo>
                  <a:pt x="15331" y="9023"/>
                </a:lnTo>
                <a:lnTo>
                  <a:pt x="15366" y="9023"/>
                </a:lnTo>
                <a:lnTo>
                  <a:pt x="15492" y="8978"/>
                </a:lnTo>
                <a:lnTo>
                  <a:pt x="15595" y="8932"/>
                </a:lnTo>
                <a:lnTo>
                  <a:pt x="15732" y="8856"/>
                </a:lnTo>
                <a:lnTo>
                  <a:pt x="15870" y="8734"/>
                </a:lnTo>
                <a:lnTo>
                  <a:pt x="15996" y="8627"/>
                </a:lnTo>
                <a:lnTo>
                  <a:pt x="16259" y="8383"/>
                </a:lnTo>
                <a:lnTo>
                  <a:pt x="16661" y="8002"/>
                </a:lnTo>
                <a:close/>
                <a:moveTo>
                  <a:pt x="8364" y="8566"/>
                </a:moveTo>
                <a:lnTo>
                  <a:pt x="8364" y="8566"/>
                </a:lnTo>
                <a:lnTo>
                  <a:pt x="8318" y="8459"/>
                </a:lnTo>
                <a:lnTo>
                  <a:pt x="8273" y="8383"/>
                </a:lnTo>
                <a:lnTo>
                  <a:pt x="8227" y="8307"/>
                </a:lnTo>
                <a:lnTo>
                  <a:pt x="8158" y="8246"/>
                </a:lnTo>
                <a:lnTo>
                  <a:pt x="8089" y="8185"/>
                </a:lnTo>
                <a:lnTo>
                  <a:pt x="8020" y="8155"/>
                </a:lnTo>
                <a:lnTo>
                  <a:pt x="7929" y="8109"/>
                </a:lnTo>
                <a:lnTo>
                  <a:pt x="7837" y="8094"/>
                </a:lnTo>
                <a:lnTo>
                  <a:pt x="7837" y="8094"/>
                </a:lnTo>
                <a:lnTo>
                  <a:pt x="7929" y="8002"/>
                </a:lnTo>
                <a:lnTo>
                  <a:pt x="7998" y="7956"/>
                </a:lnTo>
                <a:lnTo>
                  <a:pt x="8043" y="7926"/>
                </a:lnTo>
                <a:lnTo>
                  <a:pt x="8078" y="7895"/>
                </a:lnTo>
                <a:lnTo>
                  <a:pt x="8078" y="7865"/>
                </a:lnTo>
                <a:lnTo>
                  <a:pt x="8078" y="7850"/>
                </a:lnTo>
                <a:lnTo>
                  <a:pt x="8067" y="7804"/>
                </a:lnTo>
                <a:lnTo>
                  <a:pt x="8009" y="7713"/>
                </a:lnTo>
                <a:lnTo>
                  <a:pt x="7894" y="7621"/>
                </a:lnTo>
                <a:lnTo>
                  <a:pt x="7894" y="7621"/>
                </a:lnTo>
                <a:lnTo>
                  <a:pt x="7940" y="7591"/>
                </a:lnTo>
                <a:lnTo>
                  <a:pt x="7986" y="7575"/>
                </a:lnTo>
                <a:lnTo>
                  <a:pt x="8043" y="7514"/>
                </a:lnTo>
                <a:lnTo>
                  <a:pt x="8089" y="7438"/>
                </a:lnTo>
                <a:lnTo>
                  <a:pt x="8135" y="7362"/>
                </a:lnTo>
                <a:lnTo>
                  <a:pt x="8147" y="7271"/>
                </a:lnTo>
                <a:lnTo>
                  <a:pt x="8135" y="7194"/>
                </a:lnTo>
                <a:lnTo>
                  <a:pt x="8124" y="7164"/>
                </a:lnTo>
                <a:lnTo>
                  <a:pt x="8101" y="7133"/>
                </a:lnTo>
                <a:lnTo>
                  <a:pt x="8078" y="7103"/>
                </a:lnTo>
                <a:lnTo>
                  <a:pt x="8043" y="7072"/>
                </a:lnTo>
                <a:lnTo>
                  <a:pt x="8043" y="7072"/>
                </a:lnTo>
                <a:lnTo>
                  <a:pt x="8135" y="7027"/>
                </a:lnTo>
                <a:lnTo>
                  <a:pt x="8192" y="6966"/>
                </a:lnTo>
                <a:lnTo>
                  <a:pt x="8227" y="6920"/>
                </a:lnTo>
                <a:lnTo>
                  <a:pt x="8250" y="6889"/>
                </a:lnTo>
                <a:lnTo>
                  <a:pt x="8261" y="6828"/>
                </a:lnTo>
                <a:lnTo>
                  <a:pt x="8261" y="6783"/>
                </a:lnTo>
                <a:lnTo>
                  <a:pt x="8250" y="6676"/>
                </a:lnTo>
                <a:lnTo>
                  <a:pt x="8238" y="6569"/>
                </a:lnTo>
                <a:lnTo>
                  <a:pt x="8250" y="6523"/>
                </a:lnTo>
                <a:lnTo>
                  <a:pt x="8261" y="6447"/>
                </a:lnTo>
                <a:lnTo>
                  <a:pt x="8296" y="6386"/>
                </a:lnTo>
                <a:lnTo>
                  <a:pt x="8353" y="6340"/>
                </a:lnTo>
                <a:lnTo>
                  <a:pt x="8422" y="6264"/>
                </a:lnTo>
                <a:lnTo>
                  <a:pt x="8513" y="6188"/>
                </a:lnTo>
                <a:lnTo>
                  <a:pt x="8513" y="6188"/>
                </a:lnTo>
                <a:lnTo>
                  <a:pt x="8364" y="6112"/>
                </a:lnTo>
                <a:lnTo>
                  <a:pt x="8284" y="6051"/>
                </a:lnTo>
                <a:lnTo>
                  <a:pt x="8250" y="6020"/>
                </a:lnTo>
                <a:lnTo>
                  <a:pt x="8250" y="6005"/>
                </a:lnTo>
                <a:lnTo>
                  <a:pt x="8261" y="5990"/>
                </a:lnTo>
                <a:lnTo>
                  <a:pt x="8284" y="5975"/>
                </a:lnTo>
                <a:lnTo>
                  <a:pt x="8364" y="5944"/>
                </a:lnTo>
                <a:lnTo>
                  <a:pt x="8479" y="5929"/>
                </a:lnTo>
                <a:lnTo>
                  <a:pt x="8834" y="5868"/>
                </a:lnTo>
                <a:lnTo>
                  <a:pt x="8834" y="5868"/>
                </a:lnTo>
                <a:lnTo>
                  <a:pt x="8972" y="5944"/>
                </a:lnTo>
                <a:lnTo>
                  <a:pt x="9075" y="6051"/>
                </a:lnTo>
                <a:lnTo>
                  <a:pt x="9178" y="6158"/>
                </a:lnTo>
                <a:lnTo>
                  <a:pt x="9258" y="6280"/>
                </a:lnTo>
                <a:lnTo>
                  <a:pt x="9338" y="6401"/>
                </a:lnTo>
                <a:lnTo>
                  <a:pt x="9407" y="6539"/>
                </a:lnTo>
                <a:lnTo>
                  <a:pt x="9556" y="6798"/>
                </a:lnTo>
                <a:lnTo>
                  <a:pt x="9693" y="7072"/>
                </a:lnTo>
                <a:lnTo>
                  <a:pt x="9785" y="7210"/>
                </a:lnTo>
                <a:lnTo>
                  <a:pt x="9877" y="7347"/>
                </a:lnTo>
                <a:lnTo>
                  <a:pt x="9980" y="7469"/>
                </a:lnTo>
                <a:lnTo>
                  <a:pt x="10118" y="7591"/>
                </a:lnTo>
                <a:lnTo>
                  <a:pt x="10255" y="7713"/>
                </a:lnTo>
                <a:lnTo>
                  <a:pt x="10427" y="7819"/>
                </a:lnTo>
                <a:lnTo>
                  <a:pt x="10427" y="7819"/>
                </a:lnTo>
                <a:lnTo>
                  <a:pt x="10438" y="7728"/>
                </a:lnTo>
                <a:lnTo>
                  <a:pt x="10450" y="7667"/>
                </a:lnTo>
                <a:lnTo>
                  <a:pt x="10473" y="7575"/>
                </a:lnTo>
                <a:lnTo>
                  <a:pt x="10507" y="7530"/>
                </a:lnTo>
                <a:lnTo>
                  <a:pt x="10530" y="7469"/>
                </a:lnTo>
                <a:lnTo>
                  <a:pt x="10553" y="7423"/>
                </a:lnTo>
                <a:lnTo>
                  <a:pt x="10633" y="7362"/>
                </a:lnTo>
                <a:lnTo>
                  <a:pt x="10725" y="7316"/>
                </a:lnTo>
                <a:lnTo>
                  <a:pt x="10817" y="7271"/>
                </a:lnTo>
                <a:lnTo>
                  <a:pt x="11034" y="7210"/>
                </a:lnTo>
                <a:lnTo>
                  <a:pt x="11034" y="7210"/>
                </a:lnTo>
                <a:lnTo>
                  <a:pt x="11069" y="7027"/>
                </a:lnTo>
                <a:lnTo>
                  <a:pt x="11103" y="6859"/>
                </a:lnTo>
                <a:lnTo>
                  <a:pt x="11149" y="6676"/>
                </a:lnTo>
                <a:lnTo>
                  <a:pt x="11229" y="6523"/>
                </a:lnTo>
                <a:lnTo>
                  <a:pt x="11309" y="6371"/>
                </a:lnTo>
                <a:lnTo>
                  <a:pt x="11389" y="6234"/>
                </a:lnTo>
                <a:lnTo>
                  <a:pt x="11504" y="6112"/>
                </a:lnTo>
                <a:lnTo>
                  <a:pt x="11607" y="5990"/>
                </a:lnTo>
                <a:lnTo>
                  <a:pt x="11607" y="5990"/>
                </a:lnTo>
                <a:lnTo>
                  <a:pt x="11538" y="5853"/>
                </a:lnTo>
                <a:lnTo>
                  <a:pt x="11504" y="5685"/>
                </a:lnTo>
                <a:lnTo>
                  <a:pt x="11493" y="5563"/>
                </a:lnTo>
                <a:lnTo>
                  <a:pt x="11493" y="5426"/>
                </a:lnTo>
                <a:lnTo>
                  <a:pt x="11504" y="5335"/>
                </a:lnTo>
                <a:lnTo>
                  <a:pt x="11527" y="5228"/>
                </a:lnTo>
                <a:lnTo>
                  <a:pt x="11573" y="5152"/>
                </a:lnTo>
                <a:lnTo>
                  <a:pt x="11619" y="5091"/>
                </a:lnTo>
                <a:lnTo>
                  <a:pt x="11664" y="5060"/>
                </a:lnTo>
                <a:lnTo>
                  <a:pt x="11722" y="5030"/>
                </a:lnTo>
                <a:lnTo>
                  <a:pt x="11768" y="5030"/>
                </a:lnTo>
                <a:lnTo>
                  <a:pt x="11813" y="5076"/>
                </a:lnTo>
                <a:lnTo>
                  <a:pt x="11871" y="5106"/>
                </a:lnTo>
                <a:lnTo>
                  <a:pt x="11894" y="5197"/>
                </a:lnTo>
                <a:lnTo>
                  <a:pt x="11905" y="5319"/>
                </a:lnTo>
                <a:lnTo>
                  <a:pt x="11916" y="5441"/>
                </a:lnTo>
                <a:lnTo>
                  <a:pt x="11916" y="5441"/>
                </a:lnTo>
                <a:lnTo>
                  <a:pt x="11974" y="5411"/>
                </a:lnTo>
                <a:lnTo>
                  <a:pt x="12020" y="5396"/>
                </a:lnTo>
                <a:lnTo>
                  <a:pt x="12054" y="5365"/>
                </a:lnTo>
                <a:lnTo>
                  <a:pt x="12077" y="5335"/>
                </a:lnTo>
                <a:lnTo>
                  <a:pt x="12089" y="5304"/>
                </a:lnTo>
                <a:lnTo>
                  <a:pt x="12089" y="5258"/>
                </a:lnTo>
                <a:lnTo>
                  <a:pt x="12089" y="5228"/>
                </a:lnTo>
                <a:lnTo>
                  <a:pt x="12065" y="5167"/>
                </a:lnTo>
                <a:lnTo>
                  <a:pt x="11997" y="5091"/>
                </a:lnTo>
                <a:lnTo>
                  <a:pt x="11905" y="4999"/>
                </a:lnTo>
                <a:lnTo>
                  <a:pt x="11802" y="4908"/>
                </a:lnTo>
                <a:lnTo>
                  <a:pt x="11687" y="4816"/>
                </a:lnTo>
                <a:lnTo>
                  <a:pt x="11424" y="4588"/>
                </a:lnTo>
                <a:lnTo>
                  <a:pt x="11298" y="4481"/>
                </a:lnTo>
                <a:lnTo>
                  <a:pt x="11172" y="4374"/>
                </a:lnTo>
                <a:lnTo>
                  <a:pt x="11080" y="4283"/>
                </a:lnTo>
                <a:lnTo>
                  <a:pt x="10988" y="4161"/>
                </a:lnTo>
                <a:lnTo>
                  <a:pt x="10954" y="4115"/>
                </a:lnTo>
                <a:lnTo>
                  <a:pt x="10931" y="4069"/>
                </a:lnTo>
                <a:lnTo>
                  <a:pt x="10931" y="4023"/>
                </a:lnTo>
                <a:lnTo>
                  <a:pt x="10920" y="3962"/>
                </a:lnTo>
                <a:lnTo>
                  <a:pt x="10920" y="3962"/>
                </a:lnTo>
                <a:lnTo>
                  <a:pt x="10897" y="3795"/>
                </a:lnTo>
                <a:lnTo>
                  <a:pt x="10862" y="3612"/>
                </a:lnTo>
                <a:lnTo>
                  <a:pt x="10828" y="3475"/>
                </a:lnTo>
                <a:lnTo>
                  <a:pt x="10782" y="3353"/>
                </a:lnTo>
                <a:lnTo>
                  <a:pt x="10725" y="3277"/>
                </a:lnTo>
                <a:lnTo>
                  <a:pt x="10656" y="3185"/>
                </a:lnTo>
                <a:lnTo>
                  <a:pt x="10576" y="3109"/>
                </a:lnTo>
                <a:lnTo>
                  <a:pt x="10507" y="3063"/>
                </a:lnTo>
                <a:lnTo>
                  <a:pt x="10416" y="3033"/>
                </a:lnTo>
                <a:lnTo>
                  <a:pt x="10324" y="3018"/>
                </a:lnTo>
                <a:lnTo>
                  <a:pt x="10221" y="3002"/>
                </a:lnTo>
                <a:lnTo>
                  <a:pt x="10129" y="3002"/>
                </a:lnTo>
                <a:lnTo>
                  <a:pt x="10003" y="3018"/>
                </a:lnTo>
                <a:lnTo>
                  <a:pt x="9900" y="3018"/>
                </a:lnTo>
                <a:lnTo>
                  <a:pt x="9659" y="3079"/>
                </a:lnTo>
                <a:lnTo>
                  <a:pt x="9419" y="3155"/>
                </a:lnTo>
                <a:lnTo>
                  <a:pt x="9166" y="3246"/>
                </a:lnTo>
                <a:lnTo>
                  <a:pt x="8926" y="3322"/>
                </a:lnTo>
                <a:lnTo>
                  <a:pt x="8674" y="3399"/>
                </a:lnTo>
                <a:lnTo>
                  <a:pt x="8433" y="3444"/>
                </a:lnTo>
                <a:lnTo>
                  <a:pt x="8330" y="3475"/>
                </a:lnTo>
                <a:lnTo>
                  <a:pt x="8227" y="3490"/>
                </a:lnTo>
                <a:lnTo>
                  <a:pt x="8124" y="3490"/>
                </a:lnTo>
                <a:lnTo>
                  <a:pt x="8020" y="3475"/>
                </a:lnTo>
                <a:lnTo>
                  <a:pt x="7929" y="3460"/>
                </a:lnTo>
                <a:lnTo>
                  <a:pt x="7837" y="3429"/>
                </a:lnTo>
                <a:lnTo>
                  <a:pt x="7837" y="3429"/>
                </a:lnTo>
                <a:lnTo>
                  <a:pt x="7860" y="3566"/>
                </a:lnTo>
                <a:lnTo>
                  <a:pt x="7860" y="3703"/>
                </a:lnTo>
                <a:lnTo>
                  <a:pt x="7860" y="3825"/>
                </a:lnTo>
                <a:lnTo>
                  <a:pt x="7837" y="3932"/>
                </a:lnTo>
                <a:lnTo>
                  <a:pt x="7814" y="3978"/>
                </a:lnTo>
                <a:lnTo>
                  <a:pt x="7791" y="4039"/>
                </a:lnTo>
                <a:lnTo>
                  <a:pt x="7769" y="4084"/>
                </a:lnTo>
                <a:lnTo>
                  <a:pt x="7734" y="4115"/>
                </a:lnTo>
                <a:lnTo>
                  <a:pt x="7688" y="4145"/>
                </a:lnTo>
                <a:lnTo>
                  <a:pt x="7654" y="4176"/>
                </a:lnTo>
                <a:lnTo>
                  <a:pt x="7539" y="4237"/>
                </a:lnTo>
                <a:lnTo>
                  <a:pt x="7539" y="4237"/>
                </a:lnTo>
                <a:lnTo>
                  <a:pt x="7597" y="4145"/>
                </a:lnTo>
                <a:lnTo>
                  <a:pt x="7654" y="4069"/>
                </a:lnTo>
                <a:lnTo>
                  <a:pt x="7677" y="3978"/>
                </a:lnTo>
                <a:lnTo>
                  <a:pt x="7711" y="3886"/>
                </a:lnTo>
                <a:lnTo>
                  <a:pt x="7711" y="3795"/>
                </a:lnTo>
                <a:lnTo>
                  <a:pt x="7700" y="3703"/>
                </a:lnTo>
                <a:lnTo>
                  <a:pt x="7677" y="3597"/>
                </a:lnTo>
                <a:lnTo>
                  <a:pt x="7654" y="3490"/>
                </a:lnTo>
                <a:lnTo>
                  <a:pt x="7654" y="3490"/>
                </a:lnTo>
                <a:lnTo>
                  <a:pt x="7471" y="3399"/>
                </a:lnTo>
                <a:lnTo>
                  <a:pt x="7402" y="3368"/>
                </a:lnTo>
                <a:lnTo>
                  <a:pt x="7322" y="3353"/>
                </a:lnTo>
                <a:lnTo>
                  <a:pt x="7264" y="3338"/>
                </a:lnTo>
                <a:lnTo>
                  <a:pt x="7207" y="3338"/>
                </a:lnTo>
                <a:lnTo>
                  <a:pt x="7150" y="3338"/>
                </a:lnTo>
                <a:lnTo>
                  <a:pt x="7081" y="3353"/>
                </a:lnTo>
                <a:lnTo>
                  <a:pt x="7046" y="3368"/>
                </a:lnTo>
                <a:lnTo>
                  <a:pt x="7001" y="3399"/>
                </a:lnTo>
                <a:lnTo>
                  <a:pt x="6955" y="3444"/>
                </a:lnTo>
                <a:lnTo>
                  <a:pt x="6932" y="3475"/>
                </a:lnTo>
                <a:lnTo>
                  <a:pt x="6886" y="3536"/>
                </a:lnTo>
                <a:lnTo>
                  <a:pt x="6875" y="3566"/>
                </a:lnTo>
                <a:lnTo>
                  <a:pt x="6829" y="3703"/>
                </a:lnTo>
                <a:lnTo>
                  <a:pt x="6806" y="3825"/>
                </a:lnTo>
                <a:lnTo>
                  <a:pt x="6794" y="3962"/>
                </a:lnTo>
                <a:lnTo>
                  <a:pt x="6794" y="4130"/>
                </a:lnTo>
                <a:lnTo>
                  <a:pt x="6817" y="4298"/>
                </a:lnTo>
                <a:lnTo>
                  <a:pt x="6852" y="4450"/>
                </a:lnTo>
                <a:lnTo>
                  <a:pt x="6875" y="4618"/>
                </a:lnTo>
                <a:lnTo>
                  <a:pt x="6932" y="4786"/>
                </a:lnTo>
                <a:lnTo>
                  <a:pt x="7001" y="4923"/>
                </a:lnTo>
                <a:lnTo>
                  <a:pt x="7001" y="4923"/>
                </a:lnTo>
                <a:lnTo>
                  <a:pt x="7046" y="5015"/>
                </a:lnTo>
                <a:lnTo>
                  <a:pt x="7081" y="5076"/>
                </a:lnTo>
                <a:lnTo>
                  <a:pt x="7138" y="5152"/>
                </a:lnTo>
                <a:lnTo>
                  <a:pt x="7195" y="5213"/>
                </a:lnTo>
                <a:lnTo>
                  <a:pt x="7299" y="5335"/>
                </a:lnTo>
                <a:lnTo>
                  <a:pt x="7436" y="5411"/>
                </a:lnTo>
                <a:lnTo>
                  <a:pt x="7436" y="5411"/>
                </a:lnTo>
                <a:lnTo>
                  <a:pt x="7344" y="5396"/>
                </a:lnTo>
                <a:lnTo>
                  <a:pt x="7253" y="5411"/>
                </a:lnTo>
                <a:lnTo>
                  <a:pt x="7161" y="5426"/>
                </a:lnTo>
                <a:lnTo>
                  <a:pt x="7070" y="5457"/>
                </a:lnTo>
                <a:lnTo>
                  <a:pt x="7001" y="5502"/>
                </a:lnTo>
                <a:lnTo>
                  <a:pt x="6932" y="5563"/>
                </a:lnTo>
                <a:lnTo>
                  <a:pt x="6875" y="5624"/>
                </a:lnTo>
                <a:lnTo>
                  <a:pt x="6817" y="5716"/>
                </a:lnTo>
                <a:lnTo>
                  <a:pt x="6817" y="5716"/>
                </a:lnTo>
                <a:lnTo>
                  <a:pt x="6634" y="5792"/>
                </a:lnTo>
                <a:lnTo>
                  <a:pt x="6496" y="5868"/>
                </a:lnTo>
                <a:lnTo>
                  <a:pt x="6370" y="5929"/>
                </a:lnTo>
                <a:lnTo>
                  <a:pt x="6290" y="6020"/>
                </a:lnTo>
                <a:lnTo>
                  <a:pt x="6221" y="6112"/>
                </a:lnTo>
                <a:lnTo>
                  <a:pt x="6164" y="6188"/>
                </a:lnTo>
                <a:lnTo>
                  <a:pt x="6141" y="6280"/>
                </a:lnTo>
                <a:lnTo>
                  <a:pt x="6107" y="6386"/>
                </a:lnTo>
                <a:lnTo>
                  <a:pt x="6073" y="6600"/>
                </a:lnTo>
                <a:lnTo>
                  <a:pt x="6050" y="6691"/>
                </a:lnTo>
                <a:lnTo>
                  <a:pt x="6004" y="6798"/>
                </a:lnTo>
                <a:lnTo>
                  <a:pt x="5958" y="6905"/>
                </a:lnTo>
                <a:lnTo>
                  <a:pt x="5901" y="7042"/>
                </a:lnTo>
                <a:lnTo>
                  <a:pt x="5798" y="7149"/>
                </a:lnTo>
                <a:lnTo>
                  <a:pt x="5683" y="7271"/>
                </a:lnTo>
                <a:lnTo>
                  <a:pt x="5683" y="7271"/>
                </a:lnTo>
                <a:lnTo>
                  <a:pt x="5534" y="7408"/>
                </a:lnTo>
                <a:lnTo>
                  <a:pt x="5385" y="7484"/>
                </a:lnTo>
                <a:lnTo>
                  <a:pt x="5236" y="7545"/>
                </a:lnTo>
                <a:lnTo>
                  <a:pt x="5087" y="7591"/>
                </a:lnTo>
                <a:lnTo>
                  <a:pt x="4778" y="7667"/>
                </a:lnTo>
                <a:lnTo>
                  <a:pt x="4640" y="7697"/>
                </a:lnTo>
                <a:lnTo>
                  <a:pt x="4514" y="7743"/>
                </a:lnTo>
                <a:lnTo>
                  <a:pt x="4377" y="7774"/>
                </a:lnTo>
                <a:lnTo>
                  <a:pt x="4262" y="7835"/>
                </a:lnTo>
                <a:lnTo>
                  <a:pt x="4159" y="7926"/>
                </a:lnTo>
                <a:lnTo>
                  <a:pt x="4102" y="7972"/>
                </a:lnTo>
                <a:lnTo>
                  <a:pt x="4056" y="8033"/>
                </a:lnTo>
                <a:lnTo>
                  <a:pt x="4010" y="8094"/>
                </a:lnTo>
                <a:lnTo>
                  <a:pt x="3987" y="8185"/>
                </a:lnTo>
                <a:lnTo>
                  <a:pt x="3941" y="8261"/>
                </a:lnTo>
                <a:lnTo>
                  <a:pt x="3918" y="8353"/>
                </a:lnTo>
                <a:lnTo>
                  <a:pt x="3884" y="8459"/>
                </a:lnTo>
                <a:lnTo>
                  <a:pt x="3861" y="8566"/>
                </a:lnTo>
                <a:lnTo>
                  <a:pt x="3838" y="8703"/>
                </a:lnTo>
                <a:lnTo>
                  <a:pt x="3827" y="8825"/>
                </a:lnTo>
                <a:lnTo>
                  <a:pt x="3827" y="8825"/>
                </a:lnTo>
                <a:lnTo>
                  <a:pt x="4010" y="8810"/>
                </a:lnTo>
                <a:lnTo>
                  <a:pt x="4193" y="8779"/>
                </a:lnTo>
                <a:lnTo>
                  <a:pt x="4365" y="8734"/>
                </a:lnTo>
                <a:lnTo>
                  <a:pt x="4526" y="8703"/>
                </a:lnTo>
                <a:lnTo>
                  <a:pt x="4674" y="8612"/>
                </a:lnTo>
                <a:lnTo>
                  <a:pt x="4823" y="8520"/>
                </a:lnTo>
                <a:lnTo>
                  <a:pt x="4961" y="8444"/>
                </a:lnTo>
                <a:lnTo>
                  <a:pt x="5099" y="8337"/>
                </a:lnTo>
                <a:lnTo>
                  <a:pt x="5213" y="8216"/>
                </a:lnTo>
                <a:lnTo>
                  <a:pt x="5339" y="8094"/>
                </a:lnTo>
                <a:lnTo>
                  <a:pt x="5454" y="7972"/>
                </a:lnTo>
                <a:lnTo>
                  <a:pt x="5557" y="7835"/>
                </a:lnTo>
                <a:lnTo>
                  <a:pt x="5660" y="7682"/>
                </a:lnTo>
                <a:lnTo>
                  <a:pt x="5763" y="7530"/>
                </a:lnTo>
                <a:lnTo>
                  <a:pt x="5855" y="7377"/>
                </a:lnTo>
                <a:lnTo>
                  <a:pt x="5935" y="7210"/>
                </a:lnTo>
                <a:lnTo>
                  <a:pt x="5935" y="7210"/>
                </a:lnTo>
                <a:lnTo>
                  <a:pt x="6107" y="7347"/>
                </a:lnTo>
                <a:lnTo>
                  <a:pt x="6233" y="7469"/>
                </a:lnTo>
                <a:lnTo>
                  <a:pt x="6313" y="7575"/>
                </a:lnTo>
                <a:lnTo>
                  <a:pt x="6359" y="7652"/>
                </a:lnTo>
                <a:lnTo>
                  <a:pt x="6370" y="7682"/>
                </a:lnTo>
                <a:lnTo>
                  <a:pt x="6394" y="7743"/>
                </a:lnTo>
                <a:lnTo>
                  <a:pt x="6405" y="7774"/>
                </a:lnTo>
                <a:lnTo>
                  <a:pt x="6405" y="7835"/>
                </a:lnTo>
                <a:lnTo>
                  <a:pt x="6394" y="7880"/>
                </a:lnTo>
                <a:lnTo>
                  <a:pt x="6359" y="7941"/>
                </a:lnTo>
                <a:lnTo>
                  <a:pt x="6313" y="8033"/>
                </a:lnTo>
                <a:lnTo>
                  <a:pt x="6267" y="8109"/>
                </a:lnTo>
                <a:lnTo>
                  <a:pt x="6176" y="8200"/>
                </a:lnTo>
                <a:lnTo>
                  <a:pt x="6004" y="8353"/>
                </a:lnTo>
                <a:lnTo>
                  <a:pt x="5809" y="8536"/>
                </a:lnTo>
                <a:lnTo>
                  <a:pt x="5717" y="8657"/>
                </a:lnTo>
                <a:lnTo>
                  <a:pt x="5637" y="8764"/>
                </a:lnTo>
                <a:lnTo>
                  <a:pt x="5637" y="8764"/>
                </a:lnTo>
                <a:lnTo>
                  <a:pt x="5683" y="8810"/>
                </a:lnTo>
                <a:lnTo>
                  <a:pt x="5729" y="8840"/>
                </a:lnTo>
                <a:lnTo>
                  <a:pt x="5809" y="8871"/>
                </a:lnTo>
                <a:lnTo>
                  <a:pt x="5889" y="8871"/>
                </a:lnTo>
                <a:lnTo>
                  <a:pt x="5969" y="8871"/>
                </a:lnTo>
                <a:lnTo>
                  <a:pt x="6073" y="8871"/>
                </a:lnTo>
                <a:lnTo>
                  <a:pt x="6153" y="8856"/>
                </a:lnTo>
                <a:lnTo>
                  <a:pt x="6256" y="8825"/>
                </a:lnTo>
                <a:lnTo>
                  <a:pt x="6336" y="8795"/>
                </a:lnTo>
                <a:lnTo>
                  <a:pt x="6428" y="8749"/>
                </a:lnTo>
                <a:lnTo>
                  <a:pt x="6496" y="8703"/>
                </a:lnTo>
                <a:lnTo>
                  <a:pt x="6577" y="8673"/>
                </a:lnTo>
                <a:lnTo>
                  <a:pt x="6634" y="8612"/>
                </a:lnTo>
                <a:lnTo>
                  <a:pt x="6680" y="8551"/>
                </a:lnTo>
                <a:lnTo>
                  <a:pt x="6703" y="8490"/>
                </a:lnTo>
                <a:lnTo>
                  <a:pt x="6714" y="8444"/>
                </a:lnTo>
                <a:lnTo>
                  <a:pt x="6714" y="8444"/>
                </a:lnTo>
                <a:lnTo>
                  <a:pt x="6829" y="8612"/>
                </a:lnTo>
                <a:lnTo>
                  <a:pt x="6932" y="8734"/>
                </a:lnTo>
                <a:lnTo>
                  <a:pt x="7035" y="8840"/>
                </a:lnTo>
                <a:lnTo>
                  <a:pt x="7115" y="8917"/>
                </a:lnTo>
                <a:lnTo>
                  <a:pt x="7207" y="8962"/>
                </a:lnTo>
                <a:lnTo>
                  <a:pt x="7276" y="8962"/>
                </a:lnTo>
                <a:lnTo>
                  <a:pt x="7356" y="8962"/>
                </a:lnTo>
                <a:lnTo>
                  <a:pt x="7436" y="8932"/>
                </a:lnTo>
                <a:lnTo>
                  <a:pt x="7516" y="8886"/>
                </a:lnTo>
                <a:lnTo>
                  <a:pt x="7620" y="8840"/>
                </a:lnTo>
                <a:lnTo>
                  <a:pt x="7814" y="8718"/>
                </a:lnTo>
                <a:lnTo>
                  <a:pt x="7929" y="8688"/>
                </a:lnTo>
                <a:lnTo>
                  <a:pt x="8055" y="8627"/>
                </a:lnTo>
                <a:lnTo>
                  <a:pt x="8204" y="8597"/>
                </a:lnTo>
                <a:lnTo>
                  <a:pt x="8364" y="8566"/>
                </a:lnTo>
                <a:close/>
                <a:moveTo>
                  <a:pt x="13773" y="8825"/>
                </a:moveTo>
                <a:lnTo>
                  <a:pt x="13773" y="8825"/>
                </a:lnTo>
                <a:lnTo>
                  <a:pt x="13624" y="8627"/>
                </a:lnTo>
                <a:lnTo>
                  <a:pt x="13624" y="8627"/>
                </a:lnTo>
                <a:lnTo>
                  <a:pt x="13647" y="8703"/>
                </a:lnTo>
                <a:lnTo>
                  <a:pt x="13681" y="8749"/>
                </a:lnTo>
                <a:lnTo>
                  <a:pt x="13773" y="8825"/>
                </a:lnTo>
                <a:close/>
                <a:moveTo>
                  <a:pt x="2635" y="8825"/>
                </a:moveTo>
                <a:lnTo>
                  <a:pt x="2635" y="8825"/>
                </a:lnTo>
                <a:lnTo>
                  <a:pt x="2727" y="8825"/>
                </a:lnTo>
                <a:lnTo>
                  <a:pt x="2784" y="8779"/>
                </a:lnTo>
                <a:lnTo>
                  <a:pt x="2818" y="8779"/>
                </a:lnTo>
                <a:lnTo>
                  <a:pt x="2830" y="8749"/>
                </a:lnTo>
                <a:lnTo>
                  <a:pt x="2830" y="8718"/>
                </a:lnTo>
                <a:lnTo>
                  <a:pt x="2830" y="8703"/>
                </a:lnTo>
                <a:lnTo>
                  <a:pt x="2830" y="8642"/>
                </a:lnTo>
                <a:lnTo>
                  <a:pt x="2795" y="8566"/>
                </a:lnTo>
                <a:lnTo>
                  <a:pt x="2761" y="8490"/>
                </a:lnTo>
                <a:lnTo>
                  <a:pt x="2692" y="8444"/>
                </a:lnTo>
                <a:lnTo>
                  <a:pt x="2692" y="8444"/>
                </a:lnTo>
                <a:lnTo>
                  <a:pt x="2635" y="8825"/>
                </a:lnTo>
                <a:close/>
                <a:moveTo>
                  <a:pt x="13567" y="8703"/>
                </a:moveTo>
                <a:lnTo>
                  <a:pt x="13567" y="8703"/>
                </a:lnTo>
                <a:lnTo>
                  <a:pt x="13509" y="8581"/>
                </a:lnTo>
                <a:lnTo>
                  <a:pt x="13464" y="8520"/>
                </a:lnTo>
                <a:lnTo>
                  <a:pt x="13418" y="8475"/>
                </a:lnTo>
                <a:lnTo>
                  <a:pt x="13303" y="8444"/>
                </a:lnTo>
                <a:lnTo>
                  <a:pt x="13303" y="8444"/>
                </a:lnTo>
                <a:lnTo>
                  <a:pt x="13567" y="8703"/>
                </a:lnTo>
                <a:close/>
                <a:moveTo>
                  <a:pt x="12890" y="8703"/>
                </a:moveTo>
                <a:lnTo>
                  <a:pt x="12890" y="8703"/>
                </a:lnTo>
                <a:lnTo>
                  <a:pt x="12856" y="8612"/>
                </a:lnTo>
                <a:lnTo>
                  <a:pt x="12799" y="8566"/>
                </a:lnTo>
                <a:lnTo>
                  <a:pt x="12799" y="8566"/>
                </a:lnTo>
                <a:lnTo>
                  <a:pt x="12890" y="8703"/>
                </a:lnTo>
                <a:close/>
                <a:moveTo>
                  <a:pt x="3414" y="8627"/>
                </a:moveTo>
                <a:lnTo>
                  <a:pt x="3414" y="8627"/>
                </a:lnTo>
                <a:lnTo>
                  <a:pt x="3494" y="8566"/>
                </a:lnTo>
                <a:lnTo>
                  <a:pt x="3575" y="8520"/>
                </a:lnTo>
                <a:lnTo>
                  <a:pt x="3597" y="8459"/>
                </a:lnTo>
                <a:lnTo>
                  <a:pt x="3632" y="8429"/>
                </a:lnTo>
                <a:lnTo>
                  <a:pt x="3632" y="8383"/>
                </a:lnTo>
                <a:lnTo>
                  <a:pt x="3609" y="8353"/>
                </a:lnTo>
                <a:lnTo>
                  <a:pt x="3575" y="8322"/>
                </a:lnTo>
                <a:lnTo>
                  <a:pt x="3517" y="8292"/>
                </a:lnTo>
                <a:lnTo>
                  <a:pt x="3517" y="8292"/>
                </a:lnTo>
                <a:lnTo>
                  <a:pt x="3414" y="8627"/>
                </a:lnTo>
                <a:close/>
                <a:moveTo>
                  <a:pt x="17589" y="8094"/>
                </a:moveTo>
                <a:lnTo>
                  <a:pt x="17589" y="8094"/>
                </a:lnTo>
                <a:lnTo>
                  <a:pt x="17531" y="8155"/>
                </a:lnTo>
                <a:lnTo>
                  <a:pt x="17497" y="8200"/>
                </a:lnTo>
                <a:lnTo>
                  <a:pt x="17486" y="8261"/>
                </a:lnTo>
                <a:lnTo>
                  <a:pt x="17463" y="8322"/>
                </a:lnTo>
                <a:lnTo>
                  <a:pt x="17451" y="8353"/>
                </a:lnTo>
                <a:lnTo>
                  <a:pt x="17451" y="8398"/>
                </a:lnTo>
                <a:lnTo>
                  <a:pt x="17463" y="8444"/>
                </a:lnTo>
                <a:lnTo>
                  <a:pt x="17486" y="8459"/>
                </a:lnTo>
                <a:lnTo>
                  <a:pt x="17520" y="8520"/>
                </a:lnTo>
                <a:lnTo>
                  <a:pt x="17577" y="8551"/>
                </a:lnTo>
                <a:lnTo>
                  <a:pt x="17646" y="8566"/>
                </a:lnTo>
                <a:lnTo>
                  <a:pt x="17703" y="8566"/>
                </a:lnTo>
                <a:lnTo>
                  <a:pt x="17772" y="8551"/>
                </a:lnTo>
                <a:lnTo>
                  <a:pt x="17818" y="8520"/>
                </a:lnTo>
                <a:lnTo>
                  <a:pt x="17864" y="8475"/>
                </a:lnTo>
                <a:lnTo>
                  <a:pt x="17875" y="8459"/>
                </a:lnTo>
                <a:lnTo>
                  <a:pt x="17875" y="8444"/>
                </a:lnTo>
                <a:lnTo>
                  <a:pt x="17875" y="8398"/>
                </a:lnTo>
                <a:lnTo>
                  <a:pt x="17864" y="8353"/>
                </a:lnTo>
                <a:lnTo>
                  <a:pt x="17841" y="8322"/>
                </a:lnTo>
                <a:lnTo>
                  <a:pt x="17807" y="8276"/>
                </a:lnTo>
                <a:lnTo>
                  <a:pt x="17715" y="8185"/>
                </a:lnTo>
                <a:lnTo>
                  <a:pt x="17589" y="8094"/>
                </a:lnTo>
                <a:close/>
                <a:moveTo>
                  <a:pt x="1569" y="8444"/>
                </a:moveTo>
                <a:lnTo>
                  <a:pt x="1569" y="8444"/>
                </a:lnTo>
                <a:lnTo>
                  <a:pt x="1638" y="8505"/>
                </a:lnTo>
                <a:lnTo>
                  <a:pt x="1695" y="8551"/>
                </a:lnTo>
                <a:lnTo>
                  <a:pt x="1741" y="8566"/>
                </a:lnTo>
                <a:lnTo>
                  <a:pt x="1764" y="8566"/>
                </a:lnTo>
                <a:lnTo>
                  <a:pt x="1775" y="8551"/>
                </a:lnTo>
                <a:lnTo>
                  <a:pt x="1787" y="8536"/>
                </a:lnTo>
                <a:lnTo>
                  <a:pt x="1787" y="8520"/>
                </a:lnTo>
                <a:lnTo>
                  <a:pt x="1798" y="8444"/>
                </a:lnTo>
                <a:lnTo>
                  <a:pt x="1787" y="8353"/>
                </a:lnTo>
                <a:lnTo>
                  <a:pt x="1764" y="8216"/>
                </a:lnTo>
                <a:lnTo>
                  <a:pt x="1764" y="8216"/>
                </a:lnTo>
                <a:lnTo>
                  <a:pt x="1569" y="8444"/>
                </a:lnTo>
                <a:close/>
                <a:moveTo>
                  <a:pt x="12581" y="8566"/>
                </a:moveTo>
                <a:lnTo>
                  <a:pt x="12581" y="8566"/>
                </a:lnTo>
                <a:lnTo>
                  <a:pt x="12478" y="8444"/>
                </a:lnTo>
                <a:lnTo>
                  <a:pt x="12478" y="8444"/>
                </a:lnTo>
                <a:lnTo>
                  <a:pt x="12512" y="8505"/>
                </a:lnTo>
                <a:lnTo>
                  <a:pt x="12581" y="8566"/>
                </a:lnTo>
                <a:close/>
                <a:moveTo>
                  <a:pt x="9189" y="8292"/>
                </a:moveTo>
                <a:lnTo>
                  <a:pt x="9189" y="8292"/>
                </a:lnTo>
                <a:lnTo>
                  <a:pt x="9132" y="8337"/>
                </a:lnTo>
                <a:lnTo>
                  <a:pt x="9075" y="8353"/>
                </a:lnTo>
                <a:lnTo>
                  <a:pt x="9006" y="8383"/>
                </a:lnTo>
                <a:lnTo>
                  <a:pt x="8949" y="8383"/>
                </a:lnTo>
                <a:lnTo>
                  <a:pt x="8892" y="8383"/>
                </a:lnTo>
                <a:lnTo>
                  <a:pt x="8834" y="8353"/>
                </a:lnTo>
                <a:lnTo>
                  <a:pt x="8788" y="8337"/>
                </a:lnTo>
                <a:lnTo>
                  <a:pt x="8719" y="8292"/>
                </a:lnTo>
                <a:lnTo>
                  <a:pt x="8719" y="8292"/>
                </a:lnTo>
                <a:lnTo>
                  <a:pt x="8788" y="8383"/>
                </a:lnTo>
                <a:lnTo>
                  <a:pt x="8834" y="8444"/>
                </a:lnTo>
                <a:lnTo>
                  <a:pt x="8892" y="8475"/>
                </a:lnTo>
                <a:lnTo>
                  <a:pt x="8960" y="8490"/>
                </a:lnTo>
                <a:lnTo>
                  <a:pt x="9006" y="8475"/>
                </a:lnTo>
                <a:lnTo>
                  <a:pt x="9075" y="8444"/>
                </a:lnTo>
                <a:lnTo>
                  <a:pt x="9132" y="8383"/>
                </a:lnTo>
                <a:lnTo>
                  <a:pt x="9189" y="8292"/>
                </a:lnTo>
                <a:close/>
                <a:moveTo>
                  <a:pt x="8777" y="8170"/>
                </a:moveTo>
                <a:lnTo>
                  <a:pt x="8777" y="8170"/>
                </a:lnTo>
                <a:lnTo>
                  <a:pt x="8834" y="8155"/>
                </a:lnTo>
                <a:lnTo>
                  <a:pt x="8880" y="8139"/>
                </a:lnTo>
                <a:lnTo>
                  <a:pt x="8937" y="8124"/>
                </a:lnTo>
                <a:lnTo>
                  <a:pt x="8960" y="8094"/>
                </a:lnTo>
                <a:lnTo>
                  <a:pt x="8995" y="8078"/>
                </a:lnTo>
                <a:lnTo>
                  <a:pt x="9006" y="8033"/>
                </a:lnTo>
                <a:lnTo>
                  <a:pt x="9006" y="8002"/>
                </a:lnTo>
                <a:lnTo>
                  <a:pt x="9006" y="7956"/>
                </a:lnTo>
                <a:lnTo>
                  <a:pt x="9006" y="7926"/>
                </a:lnTo>
                <a:lnTo>
                  <a:pt x="9006" y="7880"/>
                </a:lnTo>
                <a:lnTo>
                  <a:pt x="8972" y="7789"/>
                </a:lnTo>
                <a:lnTo>
                  <a:pt x="8903" y="7682"/>
                </a:lnTo>
                <a:lnTo>
                  <a:pt x="8823" y="7621"/>
                </a:lnTo>
                <a:lnTo>
                  <a:pt x="8823" y="7621"/>
                </a:lnTo>
                <a:lnTo>
                  <a:pt x="8777" y="8170"/>
                </a:lnTo>
                <a:close/>
                <a:moveTo>
                  <a:pt x="17428" y="7743"/>
                </a:moveTo>
                <a:lnTo>
                  <a:pt x="17428" y="7743"/>
                </a:lnTo>
                <a:lnTo>
                  <a:pt x="17497" y="7743"/>
                </a:lnTo>
                <a:lnTo>
                  <a:pt x="17566" y="7728"/>
                </a:lnTo>
                <a:lnTo>
                  <a:pt x="17623" y="7682"/>
                </a:lnTo>
                <a:lnTo>
                  <a:pt x="17669" y="7667"/>
                </a:lnTo>
                <a:lnTo>
                  <a:pt x="17692" y="7606"/>
                </a:lnTo>
                <a:lnTo>
                  <a:pt x="17726" y="7560"/>
                </a:lnTo>
                <a:lnTo>
                  <a:pt x="17726" y="7499"/>
                </a:lnTo>
                <a:lnTo>
                  <a:pt x="17738" y="7438"/>
                </a:lnTo>
                <a:lnTo>
                  <a:pt x="17726" y="7393"/>
                </a:lnTo>
                <a:lnTo>
                  <a:pt x="17715" y="7332"/>
                </a:lnTo>
                <a:lnTo>
                  <a:pt x="17692" y="7286"/>
                </a:lnTo>
                <a:lnTo>
                  <a:pt x="17669" y="7225"/>
                </a:lnTo>
                <a:lnTo>
                  <a:pt x="17612" y="7194"/>
                </a:lnTo>
                <a:lnTo>
                  <a:pt x="17566" y="7164"/>
                </a:lnTo>
                <a:lnTo>
                  <a:pt x="17497" y="7149"/>
                </a:lnTo>
                <a:lnTo>
                  <a:pt x="17428" y="7149"/>
                </a:lnTo>
                <a:lnTo>
                  <a:pt x="17428" y="7149"/>
                </a:lnTo>
                <a:lnTo>
                  <a:pt x="17451" y="7225"/>
                </a:lnTo>
                <a:lnTo>
                  <a:pt x="17474" y="7301"/>
                </a:lnTo>
                <a:lnTo>
                  <a:pt x="17486" y="7377"/>
                </a:lnTo>
                <a:lnTo>
                  <a:pt x="17486" y="7438"/>
                </a:lnTo>
                <a:lnTo>
                  <a:pt x="17486" y="7514"/>
                </a:lnTo>
                <a:lnTo>
                  <a:pt x="17474" y="7591"/>
                </a:lnTo>
                <a:lnTo>
                  <a:pt x="17451" y="7682"/>
                </a:lnTo>
                <a:lnTo>
                  <a:pt x="17428" y="7743"/>
                </a:lnTo>
                <a:close/>
                <a:moveTo>
                  <a:pt x="2692" y="7743"/>
                </a:moveTo>
                <a:lnTo>
                  <a:pt x="2692" y="7743"/>
                </a:lnTo>
                <a:lnTo>
                  <a:pt x="2738" y="7697"/>
                </a:lnTo>
                <a:lnTo>
                  <a:pt x="2784" y="7667"/>
                </a:lnTo>
                <a:lnTo>
                  <a:pt x="2818" y="7606"/>
                </a:lnTo>
                <a:lnTo>
                  <a:pt x="2830" y="7575"/>
                </a:lnTo>
                <a:lnTo>
                  <a:pt x="2853" y="7514"/>
                </a:lnTo>
                <a:lnTo>
                  <a:pt x="2853" y="7469"/>
                </a:lnTo>
                <a:lnTo>
                  <a:pt x="2853" y="7423"/>
                </a:lnTo>
                <a:lnTo>
                  <a:pt x="2841" y="7393"/>
                </a:lnTo>
                <a:lnTo>
                  <a:pt x="2830" y="7347"/>
                </a:lnTo>
                <a:lnTo>
                  <a:pt x="2807" y="7316"/>
                </a:lnTo>
                <a:lnTo>
                  <a:pt x="2784" y="7271"/>
                </a:lnTo>
                <a:lnTo>
                  <a:pt x="2738" y="7225"/>
                </a:lnTo>
                <a:lnTo>
                  <a:pt x="2646" y="7179"/>
                </a:lnTo>
                <a:lnTo>
                  <a:pt x="2543" y="7149"/>
                </a:lnTo>
                <a:lnTo>
                  <a:pt x="2543" y="7149"/>
                </a:lnTo>
                <a:lnTo>
                  <a:pt x="2497" y="7240"/>
                </a:lnTo>
                <a:lnTo>
                  <a:pt x="2486" y="7301"/>
                </a:lnTo>
                <a:lnTo>
                  <a:pt x="2474" y="7316"/>
                </a:lnTo>
                <a:lnTo>
                  <a:pt x="2486" y="7347"/>
                </a:lnTo>
                <a:lnTo>
                  <a:pt x="2497" y="7377"/>
                </a:lnTo>
                <a:lnTo>
                  <a:pt x="2520" y="7423"/>
                </a:lnTo>
                <a:lnTo>
                  <a:pt x="2566" y="7454"/>
                </a:lnTo>
                <a:lnTo>
                  <a:pt x="2623" y="7514"/>
                </a:lnTo>
                <a:lnTo>
                  <a:pt x="2635" y="7560"/>
                </a:lnTo>
                <a:lnTo>
                  <a:pt x="2658" y="7621"/>
                </a:lnTo>
                <a:lnTo>
                  <a:pt x="2681" y="7682"/>
                </a:lnTo>
                <a:lnTo>
                  <a:pt x="2692" y="7743"/>
                </a:lnTo>
                <a:close/>
                <a:moveTo>
                  <a:pt x="14541" y="7408"/>
                </a:moveTo>
                <a:lnTo>
                  <a:pt x="14541" y="7408"/>
                </a:lnTo>
                <a:lnTo>
                  <a:pt x="14712" y="7408"/>
                </a:lnTo>
                <a:lnTo>
                  <a:pt x="14873" y="7362"/>
                </a:lnTo>
                <a:lnTo>
                  <a:pt x="15056" y="7286"/>
                </a:lnTo>
                <a:lnTo>
                  <a:pt x="15228" y="7194"/>
                </a:lnTo>
                <a:lnTo>
                  <a:pt x="15411" y="7088"/>
                </a:lnTo>
                <a:lnTo>
                  <a:pt x="15572" y="6966"/>
                </a:lnTo>
                <a:lnTo>
                  <a:pt x="15721" y="6813"/>
                </a:lnTo>
                <a:lnTo>
                  <a:pt x="15767" y="6737"/>
                </a:lnTo>
                <a:lnTo>
                  <a:pt x="15824" y="6661"/>
                </a:lnTo>
                <a:lnTo>
                  <a:pt x="15824" y="6661"/>
                </a:lnTo>
                <a:lnTo>
                  <a:pt x="15801" y="6523"/>
                </a:lnTo>
                <a:lnTo>
                  <a:pt x="15767" y="6386"/>
                </a:lnTo>
                <a:lnTo>
                  <a:pt x="15732" y="6249"/>
                </a:lnTo>
                <a:lnTo>
                  <a:pt x="15687" y="6112"/>
                </a:lnTo>
                <a:lnTo>
                  <a:pt x="15641" y="5975"/>
                </a:lnTo>
                <a:lnTo>
                  <a:pt x="15572" y="5853"/>
                </a:lnTo>
                <a:lnTo>
                  <a:pt x="15446" y="5609"/>
                </a:lnTo>
                <a:lnTo>
                  <a:pt x="15297" y="5365"/>
                </a:lnTo>
                <a:lnTo>
                  <a:pt x="15148" y="5152"/>
                </a:lnTo>
                <a:lnTo>
                  <a:pt x="14976" y="4954"/>
                </a:lnTo>
                <a:lnTo>
                  <a:pt x="14793" y="4771"/>
                </a:lnTo>
                <a:lnTo>
                  <a:pt x="14793" y="4771"/>
                </a:lnTo>
                <a:lnTo>
                  <a:pt x="14747" y="4923"/>
                </a:lnTo>
                <a:lnTo>
                  <a:pt x="14690" y="5060"/>
                </a:lnTo>
                <a:lnTo>
                  <a:pt x="14655" y="5091"/>
                </a:lnTo>
                <a:lnTo>
                  <a:pt x="14632" y="5121"/>
                </a:lnTo>
                <a:lnTo>
                  <a:pt x="14598" y="5152"/>
                </a:lnTo>
                <a:lnTo>
                  <a:pt x="14575" y="5167"/>
                </a:lnTo>
                <a:lnTo>
                  <a:pt x="14529" y="5182"/>
                </a:lnTo>
                <a:lnTo>
                  <a:pt x="14495" y="5167"/>
                </a:lnTo>
                <a:lnTo>
                  <a:pt x="14449" y="5167"/>
                </a:lnTo>
                <a:lnTo>
                  <a:pt x="14403" y="5152"/>
                </a:lnTo>
                <a:lnTo>
                  <a:pt x="14323" y="5076"/>
                </a:lnTo>
                <a:lnTo>
                  <a:pt x="14220" y="4984"/>
                </a:lnTo>
                <a:lnTo>
                  <a:pt x="14220" y="4984"/>
                </a:lnTo>
                <a:lnTo>
                  <a:pt x="14266" y="5182"/>
                </a:lnTo>
                <a:lnTo>
                  <a:pt x="14277" y="5380"/>
                </a:lnTo>
                <a:lnTo>
                  <a:pt x="14277" y="5548"/>
                </a:lnTo>
                <a:lnTo>
                  <a:pt x="14254" y="5685"/>
                </a:lnTo>
                <a:lnTo>
                  <a:pt x="14220" y="5822"/>
                </a:lnTo>
                <a:lnTo>
                  <a:pt x="14163" y="5929"/>
                </a:lnTo>
                <a:lnTo>
                  <a:pt x="14094" y="6020"/>
                </a:lnTo>
                <a:lnTo>
                  <a:pt x="14014" y="6097"/>
                </a:lnTo>
                <a:lnTo>
                  <a:pt x="13945" y="6142"/>
                </a:lnTo>
                <a:lnTo>
                  <a:pt x="13842" y="6188"/>
                </a:lnTo>
                <a:lnTo>
                  <a:pt x="13727" y="6203"/>
                </a:lnTo>
                <a:lnTo>
                  <a:pt x="13624" y="6234"/>
                </a:lnTo>
                <a:lnTo>
                  <a:pt x="13509" y="6234"/>
                </a:lnTo>
                <a:lnTo>
                  <a:pt x="13372" y="6249"/>
                </a:lnTo>
                <a:lnTo>
                  <a:pt x="13120" y="6219"/>
                </a:lnTo>
                <a:lnTo>
                  <a:pt x="12856" y="6188"/>
                </a:lnTo>
                <a:lnTo>
                  <a:pt x="12593" y="6158"/>
                </a:lnTo>
                <a:lnTo>
                  <a:pt x="12352" y="6142"/>
                </a:lnTo>
                <a:lnTo>
                  <a:pt x="12123" y="6127"/>
                </a:lnTo>
                <a:lnTo>
                  <a:pt x="12020" y="6127"/>
                </a:lnTo>
                <a:lnTo>
                  <a:pt x="11940" y="6142"/>
                </a:lnTo>
                <a:lnTo>
                  <a:pt x="11859" y="6158"/>
                </a:lnTo>
                <a:lnTo>
                  <a:pt x="11791" y="6188"/>
                </a:lnTo>
                <a:lnTo>
                  <a:pt x="11722" y="6234"/>
                </a:lnTo>
                <a:lnTo>
                  <a:pt x="11699" y="6295"/>
                </a:lnTo>
                <a:lnTo>
                  <a:pt x="11664" y="6371"/>
                </a:lnTo>
                <a:lnTo>
                  <a:pt x="11653" y="6462"/>
                </a:lnTo>
                <a:lnTo>
                  <a:pt x="11653" y="6462"/>
                </a:lnTo>
                <a:lnTo>
                  <a:pt x="11894" y="6569"/>
                </a:lnTo>
                <a:lnTo>
                  <a:pt x="12134" y="6691"/>
                </a:lnTo>
                <a:lnTo>
                  <a:pt x="12375" y="6828"/>
                </a:lnTo>
                <a:lnTo>
                  <a:pt x="12627" y="6950"/>
                </a:lnTo>
                <a:lnTo>
                  <a:pt x="12868" y="7057"/>
                </a:lnTo>
                <a:lnTo>
                  <a:pt x="13005" y="7103"/>
                </a:lnTo>
                <a:lnTo>
                  <a:pt x="13131" y="7133"/>
                </a:lnTo>
                <a:lnTo>
                  <a:pt x="13246" y="7149"/>
                </a:lnTo>
                <a:lnTo>
                  <a:pt x="13383" y="7164"/>
                </a:lnTo>
                <a:lnTo>
                  <a:pt x="13509" y="7164"/>
                </a:lnTo>
                <a:lnTo>
                  <a:pt x="13635" y="7149"/>
                </a:lnTo>
                <a:lnTo>
                  <a:pt x="13635" y="7149"/>
                </a:lnTo>
                <a:lnTo>
                  <a:pt x="13773" y="7103"/>
                </a:lnTo>
                <a:lnTo>
                  <a:pt x="13899" y="7042"/>
                </a:lnTo>
                <a:lnTo>
                  <a:pt x="14014" y="6966"/>
                </a:lnTo>
                <a:lnTo>
                  <a:pt x="14151" y="6889"/>
                </a:lnTo>
                <a:lnTo>
                  <a:pt x="14346" y="6737"/>
                </a:lnTo>
                <a:lnTo>
                  <a:pt x="14426" y="6706"/>
                </a:lnTo>
                <a:lnTo>
                  <a:pt x="14495" y="6676"/>
                </a:lnTo>
                <a:lnTo>
                  <a:pt x="14495" y="6676"/>
                </a:lnTo>
                <a:lnTo>
                  <a:pt x="14529" y="6691"/>
                </a:lnTo>
                <a:lnTo>
                  <a:pt x="14563" y="6706"/>
                </a:lnTo>
                <a:lnTo>
                  <a:pt x="14586" y="6767"/>
                </a:lnTo>
                <a:lnTo>
                  <a:pt x="14586" y="6844"/>
                </a:lnTo>
                <a:lnTo>
                  <a:pt x="14586" y="6935"/>
                </a:lnTo>
                <a:lnTo>
                  <a:pt x="14586" y="7057"/>
                </a:lnTo>
                <a:lnTo>
                  <a:pt x="14575" y="7225"/>
                </a:lnTo>
                <a:lnTo>
                  <a:pt x="14541" y="7408"/>
                </a:lnTo>
                <a:close/>
                <a:moveTo>
                  <a:pt x="12283" y="7347"/>
                </a:moveTo>
                <a:lnTo>
                  <a:pt x="12283" y="7347"/>
                </a:lnTo>
                <a:lnTo>
                  <a:pt x="12295" y="7316"/>
                </a:lnTo>
                <a:lnTo>
                  <a:pt x="12329" y="7286"/>
                </a:lnTo>
                <a:lnTo>
                  <a:pt x="12341" y="7255"/>
                </a:lnTo>
                <a:lnTo>
                  <a:pt x="12341" y="7225"/>
                </a:lnTo>
                <a:lnTo>
                  <a:pt x="12341" y="7164"/>
                </a:lnTo>
                <a:lnTo>
                  <a:pt x="12329" y="7164"/>
                </a:lnTo>
                <a:lnTo>
                  <a:pt x="12318" y="7164"/>
                </a:lnTo>
                <a:lnTo>
                  <a:pt x="12318" y="7164"/>
                </a:lnTo>
                <a:lnTo>
                  <a:pt x="12295" y="7164"/>
                </a:lnTo>
                <a:lnTo>
                  <a:pt x="12295" y="7194"/>
                </a:lnTo>
                <a:lnTo>
                  <a:pt x="12283" y="7255"/>
                </a:lnTo>
                <a:lnTo>
                  <a:pt x="12283" y="7347"/>
                </a:lnTo>
                <a:close/>
                <a:moveTo>
                  <a:pt x="4594" y="7149"/>
                </a:moveTo>
                <a:lnTo>
                  <a:pt x="4594" y="7149"/>
                </a:lnTo>
                <a:lnTo>
                  <a:pt x="4640" y="7103"/>
                </a:lnTo>
                <a:lnTo>
                  <a:pt x="4674" y="7103"/>
                </a:lnTo>
                <a:lnTo>
                  <a:pt x="4663" y="7072"/>
                </a:lnTo>
                <a:lnTo>
                  <a:pt x="4652" y="6996"/>
                </a:lnTo>
                <a:lnTo>
                  <a:pt x="4652" y="6996"/>
                </a:lnTo>
                <a:lnTo>
                  <a:pt x="4594" y="7149"/>
                </a:lnTo>
                <a:close/>
                <a:moveTo>
                  <a:pt x="4915" y="6935"/>
                </a:moveTo>
                <a:lnTo>
                  <a:pt x="4915" y="6935"/>
                </a:lnTo>
                <a:lnTo>
                  <a:pt x="4881" y="6950"/>
                </a:lnTo>
                <a:lnTo>
                  <a:pt x="4846" y="6966"/>
                </a:lnTo>
                <a:lnTo>
                  <a:pt x="4789" y="7057"/>
                </a:lnTo>
                <a:lnTo>
                  <a:pt x="4778" y="7072"/>
                </a:lnTo>
                <a:lnTo>
                  <a:pt x="4801" y="7057"/>
                </a:lnTo>
                <a:lnTo>
                  <a:pt x="4846" y="7027"/>
                </a:lnTo>
                <a:lnTo>
                  <a:pt x="4915" y="6935"/>
                </a:lnTo>
                <a:close/>
                <a:moveTo>
                  <a:pt x="9144" y="6996"/>
                </a:moveTo>
                <a:lnTo>
                  <a:pt x="9144" y="6996"/>
                </a:lnTo>
                <a:lnTo>
                  <a:pt x="9178" y="6844"/>
                </a:lnTo>
                <a:lnTo>
                  <a:pt x="9189" y="6798"/>
                </a:lnTo>
                <a:lnTo>
                  <a:pt x="9189" y="6752"/>
                </a:lnTo>
                <a:lnTo>
                  <a:pt x="9166" y="6722"/>
                </a:lnTo>
                <a:lnTo>
                  <a:pt x="9121" y="6706"/>
                </a:lnTo>
                <a:lnTo>
                  <a:pt x="8983" y="6661"/>
                </a:lnTo>
                <a:lnTo>
                  <a:pt x="8983" y="6661"/>
                </a:lnTo>
                <a:lnTo>
                  <a:pt x="8995" y="6783"/>
                </a:lnTo>
                <a:lnTo>
                  <a:pt x="9006" y="6889"/>
                </a:lnTo>
                <a:lnTo>
                  <a:pt x="9029" y="6920"/>
                </a:lnTo>
                <a:lnTo>
                  <a:pt x="9052" y="6966"/>
                </a:lnTo>
                <a:lnTo>
                  <a:pt x="9086" y="6996"/>
                </a:lnTo>
                <a:lnTo>
                  <a:pt x="9144" y="6996"/>
                </a:lnTo>
                <a:close/>
                <a:moveTo>
                  <a:pt x="3254" y="6798"/>
                </a:moveTo>
                <a:lnTo>
                  <a:pt x="3254" y="6798"/>
                </a:lnTo>
                <a:lnTo>
                  <a:pt x="3162" y="6798"/>
                </a:lnTo>
                <a:lnTo>
                  <a:pt x="3070" y="6798"/>
                </a:lnTo>
                <a:lnTo>
                  <a:pt x="2979" y="6767"/>
                </a:lnTo>
                <a:lnTo>
                  <a:pt x="2876" y="6722"/>
                </a:lnTo>
                <a:lnTo>
                  <a:pt x="2795" y="6691"/>
                </a:lnTo>
                <a:lnTo>
                  <a:pt x="2715" y="6645"/>
                </a:lnTo>
                <a:lnTo>
                  <a:pt x="2635" y="6600"/>
                </a:lnTo>
                <a:lnTo>
                  <a:pt x="2543" y="6539"/>
                </a:lnTo>
                <a:lnTo>
                  <a:pt x="2543" y="6539"/>
                </a:lnTo>
                <a:lnTo>
                  <a:pt x="2715" y="6752"/>
                </a:lnTo>
                <a:lnTo>
                  <a:pt x="2784" y="6844"/>
                </a:lnTo>
                <a:lnTo>
                  <a:pt x="2864" y="6905"/>
                </a:lnTo>
                <a:lnTo>
                  <a:pt x="2910" y="6935"/>
                </a:lnTo>
                <a:lnTo>
                  <a:pt x="2956" y="6950"/>
                </a:lnTo>
                <a:lnTo>
                  <a:pt x="3001" y="6950"/>
                </a:lnTo>
                <a:lnTo>
                  <a:pt x="3048" y="6950"/>
                </a:lnTo>
                <a:lnTo>
                  <a:pt x="3093" y="6920"/>
                </a:lnTo>
                <a:lnTo>
                  <a:pt x="3139" y="6905"/>
                </a:lnTo>
                <a:lnTo>
                  <a:pt x="3208" y="6859"/>
                </a:lnTo>
                <a:lnTo>
                  <a:pt x="3254" y="6798"/>
                </a:lnTo>
                <a:close/>
                <a:moveTo>
                  <a:pt x="3311" y="6874"/>
                </a:moveTo>
                <a:lnTo>
                  <a:pt x="3311" y="6874"/>
                </a:lnTo>
                <a:lnTo>
                  <a:pt x="3357" y="6828"/>
                </a:lnTo>
                <a:lnTo>
                  <a:pt x="3368" y="6813"/>
                </a:lnTo>
                <a:lnTo>
                  <a:pt x="3368" y="6798"/>
                </a:lnTo>
                <a:lnTo>
                  <a:pt x="3357" y="6783"/>
                </a:lnTo>
                <a:lnTo>
                  <a:pt x="3357" y="6752"/>
                </a:lnTo>
                <a:lnTo>
                  <a:pt x="3357" y="6722"/>
                </a:lnTo>
                <a:lnTo>
                  <a:pt x="3357" y="6722"/>
                </a:lnTo>
                <a:lnTo>
                  <a:pt x="3311" y="6874"/>
                </a:lnTo>
                <a:close/>
                <a:moveTo>
                  <a:pt x="16088" y="6539"/>
                </a:moveTo>
                <a:lnTo>
                  <a:pt x="16088" y="6539"/>
                </a:lnTo>
                <a:lnTo>
                  <a:pt x="16179" y="6401"/>
                </a:lnTo>
                <a:lnTo>
                  <a:pt x="16294" y="6280"/>
                </a:lnTo>
                <a:lnTo>
                  <a:pt x="16385" y="6158"/>
                </a:lnTo>
                <a:lnTo>
                  <a:pt x="16512" y="6066"/>
                </a:lnTo>
                <a:lnTo>
                  <a:pt x="16512" y="6066"/>
                </a:lnTo>
                <a:lnTo>
                  <a:pt x="16420" y="6005"/>
                </a:lnTo>
                <a:lnTo>
                  <a:pt x="16328" y="5929"/>
                </a:lnTo>
                <a:lnTo>
                  <a:pt x="16259" y="5883"/>
                </a:lnTo>
                <a:lnTo>
                  <a:pt x="16179" y="5807"/>
                </a:lnTo>
                <a:lnTo>
                  <a:pt x="16122" y="5731"/>
                </a:lnTo>
                <a:lnTo>
                  <a:pt x="16053" y="5639"/>
                </a:lnTo>
                <a:lnTo>
                  <a:pt x="15985" y="5548"/>
                </a:lnTo>
                <a:lnTo>
                  <a:pt x="15939" y="5441"/>
                </a:lnTo>
                <a:lnTo>
                  <a:pt x="15939" y="5441"/>
                </a:lnTo>
                <a:lnTo>
                  <a:pt x="15927" y="5594"/>
                </a:lnTo>
                <a:lnTo>
                  <a:pt x="15927" y="5731"/>
                </a:lnTo>
                <a:lnTo>
                  <a:pt x="15939" y="5883"/>
                </a:lnTo>
                <a:lnTo>
                  <a:pt x="15939" y="6020"/>
                </a:lnTo>
                <a:lnTo>
                  <a:pt x="15962" y="6142"/>
                </a:lnTo>
                <a:lnTo>
                  <a:pt x="15996" y="6280"/>
                </a:lnTo>
                <a:lnTo>
                  <a:pt x="16042" y="6401"/>
                </a:lnTo>
                <a:lnTo>
                  <a:pt x="16088" y="6539"/>
                </a:lnTo>
                <a:close/>
                <a:moveTo>
                  <a:pt x="2589" y="6462"/>
                </a:moveTo>
                <a:lnTo>
                  <a:pt x="2589" y="6462"/>
                </a:lnTo>
                <a:lnTo>
                  <a:pt x="2486" y="6340"/>
                </a:lnTo>
                <a:lnTo>
                  <a:pt x="2486" y="6340"/>
                </a:lnTo>
                <a:lnTo>
                  <a:pt x="2532" y="6401"/>
                </a:lnTo>
                <a:lnTo>
                  <a:pt x="2589" y="6462"/>
                </a:lnTo>
                <a:close/>
                <a:moveTo>
                  <a:pt x="2176" y="6188"/>
                </a:moveTo>
                <a:lnTo>
                  <a:pt x="2176" y="6188"/>
                </a:lnTo>
                <a:lnTo>
                  <a:pt x="2142" y="6188"/>
                </a:lnTo>
                <a:lnTo>
                  <a:pt x="2096" y="6203"/>
                </a:lnTo>
                <a:lnTo>
                  <a:pt x="2062" y="6219"/>
                </a:lnTo>
                <a:lnTo>
                  <a:pt x="2062" y="6249"/>
                </a:lnTo>
                <a:lnTo>
                  <a:pt x="2051" y="6264"/>
                </a:lnTo>
                <a:lnTo>
                  <a:pt x="2051" y="6280"/>
                </a:lnTo>
                <a:lnTo>
                  <a:pt x="2051" y="6325"/>
                </a:lnTo>
                <a:lnTo>
                  <a:pt x="2062" y="6340"/>
                </a:lnTo>
                <a:lnTo>
                  <a:pt x="2062" y="6356"/>
                </a:lnTo>
                <a:lnTo>
                  <a:pt x="2073" y="6356"/>
                </a:lnTo>
                <a:lnTo>
                  <a:pt x="2096" y="6356"/>
                </a:lnTo>
                <a:lnTo>
                  <a:pt x="2119" y="6325"/>
                </a:lnTo>
                <a:lnTo>
                  <a:pt x="2142" y="6295"/>
                </a:lnTo>
                <a:lnTo>
                  <a:pt x="2154" y="6249"/>
                </a:lnTo>
                <a:lnTo>
                  <a:pt x="2176" y="6188"/>
                </a:lnTo>
                <a:close/>
                <a:moveTo>
                  <a:pt x="4801" y="6066"/>
                </a:moveTo>
                <a:lnTo>
                  <a:pt x="4801" y="6066"/>
                </a:lnTo>
                <a:lnTo>
                  <a:pt x="4870" y="6020"/>
                </a:lnTo>
                <a:lnTo>
                  <a:pt x="4938" y="5990"/>
                </a:lnTo>
                <a:lnTo>
                  <a:pt x="4984" y="5944"/>
                </a:lnTo>
                <a:lnTo>
                  <a:pt x="5041" y="5898"/>
                </a:lnTo>
                <a:lnTo>
                  <a:pt x="5076" y="5853"/>
                </a:lnTo>
                <a:lnTo>
                  <a:pt x="5110" y="5792"/>
                </a:lnTo>
                <a:lnTo>
                  <a:pt x="5144" y="5716"/>
                </a:lnTo>
                <a:lnTo>
                  <a:pt x="5144" y="5655"/>
                </a:lnTo>
                <a:lnTo>
                  <a:pt x="5156" y="5594"/>
                </a:lnTo>
                <a:lnTo>
                  <a:pt x="5156" y="5517"/>
                </a:lnTo>
                <a:lnTo>
                  <a:pt x="5144" y="5441"/>
                </a:lnTo>
                <a:lnTo>
                  <a:pt x="5144" y="5365"/>
                </a:lnTo>
                <a:lnTo>
                  <a:pt x="5110" y="5319"/>
                </a:lnTo>
                <a:lnTo>
                  <a:pt x="5076" y="5243"/>
                </a:lnTo>
                <a:lnTo>
                  <a:pt x="5018" y="5167"/>
                </a:lnTo>
                <a:lnTo>
                  <a:pt x="4950" y="5106"/>
                </a:lnTo>
                <a:lnTo>
                  <a:pt x="4950" y="5106"/>
                </a:lnTo>
                <a:lnTo>
                  <a:pt x="4709" y="4984"/>
                </a:lnTo>
                <a:lnTo>
                  <a:pt x="4709" y="4984"/>
                </a:lnTo>
                <a:lnTo>
                  <a:pt x="4835" y="5106"/>
                </a:lnTo>
                <a:lnTo>
                  <a:pt x="4938" y="5243"/>
                </a:lnTo>
                <a:lnTo>
                  <a:pt x="4972" y="5304"/>
                </a:lnTo>
                <a:lnTo>
                  <a:pt x="5007" y="5365"/>
                </a:lnTo>
                <a:lnTo>
                  <a:pt x="5030" y="5411"/>
                </a:lnTo>
                <a:lnTo>
                  <a:pt x="5053" y="5502"/>
                </a:lnTo>
                <a:lnTo>
                  <a:pt x="5064" y="5563"/>
                </a:lnTo>
                <a:lnTo>
                  <a:pt x="5053" y="5624"/>
                </a:lnTo>
                <a:lnTo>
                  <a:pt x="5041" y="5685"/>
                </a:lnTo>
                <a:lnTo>
                  <a:pt x="5007" y="5761"/>
                </a:lnTo>
                <a:lnTo>
                  <a:pt x="4984" y="5838"/>
                </a:lnTo>
                <a:lnTo>
                  <a:pt x="4938" y="5898"/>
                </a:lnTo>
                <a:lnTo>
                  <a:pt x="4881" y="5975"/>
                </a:lnTo>
                <a:lnTo>
                  <a:pt x="4801" y="6066"/>
                </a:lnTo>
                <a:close/>
                <a:moveTo>
                  <a:pt x="16752" y="5990"/>
                </a:moveTo>
                <a:lnTo>
                  <a:pt x="16752" y="5990"/>
                </a:lnTo>
                <a:lnTo>
                  <a:pt x="16191" y="5517"/>
                </a:lnTo>
                <a:lnTo>
                  <a:pt x="16191" y="5517"/>
                </a:lnTo>
                <a:lnTo>
                  <a:pt x="16248" y="5609"/>
                </a:lnTo>
                <a:lnTo>
                  <a:pt x="16305" y="5670"/>
                </a:lnTo>
                <a:lnTo>
                  <a:pt x="16363" y="5761"/>
                </a:lnTo>
                <a:lnTo>
                  <a:pt x="16432" y="5822"/>
                </a:lnTo>
                <a:lnTo>
                  <a:pt x="16500" y="5868"/>
                </a:lnTo>
                <a:lnTo>
                  <a:pt x="16581" y="5914"/>
                </a:lnTo>
                <a:lnTo>
                  <a:pt x="16661" y="5944"/>
                </a:lnTo>
                <a:lnTo>
                  <a:pt x="16752" y="5990"/>
                </a:lnTo>
                <a:close/>
                <a:moveTo>
                  <a:pt x="17016" y="5655"/>
                </a:moveTo>
                <a:lnTo>
                  <a:pt x="17016" y="5655"/>
                </a:lnTo>
                <a:lnTo>
                  <a:pt x="15985" y="4710"/>
                </a:lnTo>
                <a:lnTo>
                  <a:pt x="15985" y="4710"/>
                </a:lnTo>
                <a:lnTo>
                  <a:pt x="16088" y="4847"/>
                </a:lnTo>
                <a:lnTo>
                  <a:pt x="16191" y="4999"/>
                </a:lnTo>
                <a:lnTo>
                  <a:pt x="16305" y="5136"/>
                </a:lnTo>
                <a:lnTo>
                  <a:pt x="16443" y="5258"/>
                </a:lnTo>
                <a:lnTo>
                  <a:pt x="16569" y="5380"/>
                </a:lnTo>
                <a:lnTo>
                  <a:pt x="16718" y="5487"/>
                </a:lnTo>
                <a:lnTo>
                  <a:pt x="16867" y="5594"/>
                </a:lnTo>
                <a:lnTo>
                  <a:pt x="17016" y="5655"/>
                </a:lnTo>
                <a:close/>
                <a:moveTo>
                  <a:pt x="4388" y="5655"/>
                </a:moveTo>
                <a:lnTo>
                  <a:pt x="4388" y="5655"/>
                </a:lnTo>
                <a:lnTo>
                  <a:pt x="4239" y="5441"/>
                </a:lnTo>
                <a:lnTo>
                  <a:pt x="4239" y="5441"/>
                </a:lnTo>
                <a:lnTo>
                  <a:pt x="4285" y="5548"/>
                </a:lnTo>
                <a:lnTo>
                  <a:pt x="4296" y="5594"/>
                </a:lnTo>
                <a:lnTo>
                  <a:pt x="4388" y="5655"/>
                </a:lnTo>
                <a:close/>
                <a:moveTo>
                  <a:pt x="13097" y="5594"/>
                </a:moveTo>
                <a:lnTo>
                  <a:pt x="13097" y="5594"/>
                </a:lnTo>
                <a:lnTo>
                  <a:pt x="13292" y="5548"/>
                </a:lnTo>
                <a:lnTo>
                  <a:pt x="13429" y="5502"/>
                </a:lnTo>
                <a:lnTo>
                  <a:pt x="13544" y="5441"/>
                </a:lnTo>
                <a:lnTo>
                  <a:pt x="13601" y="5411"/>
                </a:lnTo>
                <a:lnTo>
                  <a:pt x="13647" y="5365"/>
                </a:lnTo>
                <a:lnTo>
                  <a:pt x="13681" y="5319"/>
                </a:lnTo>
                <a:lnTo>
                  <a:pt x="13704" y="5258"/>
                </a:lnTo>
                <a:lnTo>
                  <a:pt x="13716" y="5197"/>
                </a:lnTo>
                <a:lnTo>
                  <a:pt x="13704" y="5136"/>
                </a:lnTo>
                <a:lnTo>
                  <a:pt x="13658" y="5076"/>
                </a:lnTo>
                <a:lnTo>
                  <a:pt x="13624" y="4984"/>
                </a:lnTo>
                <a:lnTo>
                  <a:pt x="13624" y="4984"/>
                </a:lnTo>
                <a:lnTo>
                  <a:pt x="13567" y="5319"/>
                </a:lnTo>
                <a:lnTo>
                  <a:pt x="13567" y="5319"/>
                </a:lnTo>
                <a:lnTo>
                  <a:pt x="13452" y="5304"/>
                </a:lnTo>
                <a:lnTo>
                  <a:pt x="13372" y="5289"/>
                </a:lnTo>
                <a:lnTo>
                  <a:pt x="13372" y="5289"/>
                </a:lnTo>
                <a:lnTo>
                  <a:pt x="13303" y="5304"/>
                </a:lnTo>
                <a:lnTo>
                  <a:pt x="13246" y="5319"/>
                </a:lnTo>
                <a:lnTo>
                  <a:pt x="13200" y="5335"/>
                </a:lnTo>
                <a:lnTo>
                  <a:pt x="13154" y="5365"/>
                </a:lnTo>
                <a:lnTo>
                  <a:pt x="13131" y="5411"/>
                </a:lnTo>
                <a:lnTo>
                  <a:pt x="13108" y="5457"/>
                </a:lnTo>
                <a:lnTo>
                  <a:pt x="13097" y="5517"/>
                </a:lnTo>
                <a:lnTo>
                  <a:pt x="13097" y="5594"/>
                </a:lnTo>
                <a:close/>
                <a:moveTo>
                  <a:pt x="6347" y="5380"/>
                </a:moveTo>
                <a:lnTo>
                  <a:pt x="6347" y="5380"/>
                </a:lnTo>
                <a:lnTo>
                  <a:pt x="6428" y="5304"/>
                </a:lnTo>
                <a:lnTo>
                  <a:pt x="6496" y="5228"/>
                </a:lnTo>
                <a:lnTo>
                  <a:pt x="6496" y="5182"/>
                </a:lnTo>
                <a:lnTo>
                  <a:pt x="6508" y="5152"/>
                </a:lnTo>
                <a:lnTo>
                  <a:pt x="6508" y="5106"/>
                </a:lnTo>
                <a:lnTo>
                  <a:pt x="6508" y="5091"/>
                </a:lnTo>
                <a:lnTo>
                  <a:pt x="6496" y="5060"/>
                </a:lnTo>
                <a:lnTo>
                  <a:pt x="6485" y="5015"/>
                </a:lnTo>
                <a:lnTo>
                  <a:pt x="6428" y="4954"/>
                </a:lnTo>
                <a:lnTo>
                  <a:pt x="6347" y="4908"/>
                </a:lnTo>
                <a:lnTo>
                  <a:pt x="6245" y="4847"/>
                </a:lnTo>
                <a:lnTo>
                  <a:pt x="6245" y="4847"/>
                </a:lnTo>
                <a:lnTo>
                  <a:pt x="6256" y="4984"/>
                </a:lnTo>
                <a:lnTo>
                  <a:pt x="6279" y="5121"/>
                </a:lnTo>
                <a:lnTo>
                  <a:pt x="6302" y="5258"/>
                </a:lnTo>
                <a:lnTo>
                  <a:pt x="6347" y="5380"/>
                </a:lnTo>
                <a:close/>
                <a:moveTo>
                  <a:pt x="3575" y="5045"/>
                </a:moveTo>
                <a:lnTo>
                  <a:pt x="3575" y="5045"/>
                </a:lnTo>
                <a:lnTo>
                  <a:pt x="3551" y="5060"/>
                </a:lnTo>
                <a:lnTo>
                  <a:pt x="3517" y="5076"/>
                </a:lnTo>
                <a:lnTo>
                  <a:pt x="3483" y="5106"/>
                </a:lnTo>
                <a:lnTo>
                  <a:pt x="3448" y="5152"/>
                </a:lnTo>
                <a:lnTo>
                  <a:pt x="3437" y="5197"/>
                </a:lnTo>
                <a:lnTo>
                  <a:pt x="3437" y="5228"/>
                </a:lnTo>
                <a:lnTo>
                  <a:pt x="3448" y="5228"/>
                </a:lnTo>
                <a:lnTo>
                  <a:pt x="3460" y="5213"/>
                </a:lnTo>
                <a:lnTo>
                  <a:pt x="3506" y="5152"/>
                </a:lnTo>
                <a:lnTo>
                  <a:pt x="3575" y="5045"/>
                </a:lnTo>
                <a:close/>
                <a:moveTo>
                  <a:pt x="15526" y="5106"/>
                </a:moveTo>
                <a:lnTo>
                  <a:pt x="15526" y="5106"/>
                </a:lnTo>
                <a:lnTo>
                  <a:pt x="15480" y="5030"/>
                </a:lnTo>
                <a:lnTo>
                  <a:pt x="15423" y="4984"/>
                </a:lnTo>
                <a:lnTo>
                  <a:pt x="15423" y="4984"/>
                </a:lnTo>
                <a:lnTo>
                  <a:pt x="15526" y="5106"/>
                </a:lnTo>
                <a:close/>
                <a:moveTo>
                  <a:pt x="3517" y="4984"/>
                </a:moveTo>
                <a:lnTo>
                  <a:pt x="3517" y="4984"/>
                </a:lnTo>
                <a:lnTo>
                  <a:pt x="3643" y="4893"/>
                </a:lnTo>
                <a:lnTo>
                  <a:pt x="3712" y="4832"/>
                </a:lnTo>
                <a:lnTo>
                  <a:pt x="3724" y="4801"/>
                </a:lnTo>
                <a:lnTo>
                  <a:pt x="3724" y="4771"/>
                </a:lnTo>
                <a:lnTo>
                  <a:pt x="3724" y="4710"/>
                </a:lnTo>
                <a:lnTo>
                  <a:pt x="3724" y="4710"/>
                </a:lnTo>
                <a:lnTo>
                  <a:pt x="3517" y="4984"/>
                </a:lnTo>
                <a:close/>
                <a:moveTo>
                  <a:pt x="18047" y="4710"/>
                </a:moveTo>
                <a:lnTo>
                  <a:pt x="18047" y="4710"/>
                </a:lnTo>
                <a:lnTo>
                  <a:pt x="18563" y="4908"/>
                </a:lnTo>
                <a:lnTo>
                  <a:pt x="18563" y="4908"/>
                </a:lnTo>
                <a:lnTo>
                  <a:pt x="18517" y="4847"/>
                </a:lnTo>
                <a:lnTo>
                  <a:pt x="18483" y="4816"/>
                </a:lnTo>
                <a:lnTo>
                  <a:pt x="18448" y="4771"/>
                </a:lnTo>
                <a:lnTo>
                  <a:pt x="18414" y="4740"/>
                </a:lnTo>
                <a:lnTo>
                  <a:pt x="18368" y="4725"/>
                </a:lnTo>
                <a:lnTo>
                  <a:pt x="18311" y="4710"/>
                </a:lnTo>
                <a:lnTo>
                  <a:pt x="18196" y="4710"/>
                </a:lnTo>
                <a:lnTo>
                  <a:pt x="18196" y="4710"/>
                </a:lnTo>
                <a:lnTo>
                  <a:pt x="18047" y="4710"/>
                </a:lnTo>
                <a:close/>
                <a:moveTo>
                  <a:pt x="15469" y="4908"/>
                </a:moveTo>
                <a:lnTo>
                  <a:pt x="15469" y="4908"/>
                </a:lnTo>
                <a:lnTo>
                  <a:pt x="15366" y="4771"/>
                </a:lnTo>
                <a:lnTo>
                  <a:pt x="15366" y="4771"/>
                </a:lnTo>
                <a:lnTo>
                  <a:pt x="15400" y="4847"/>
                </a:lnTo>
                <a:lnTo>
                  <a:pt x="15469" y="4908"/>
                </a:lnTo>
                <a:close/>
                <a:moveTo>
                  <a:pt x="13097" y="4847"/>
                </a:moveTo>
                <a:lnTo>
                  <a:pt x="13097" y="4847"/>
                </a:lnTo>
                <a:lnTo>
                  <a:pt x="13120" y="4771"/>
                </a:lnTo>
                <a:lnTo>
                  <a:pt x="13154" y="4710"/>
                </a:lnTo>
                <a:lnTo>
                  <a:pt x="13177" y="4649"/>
                </a:lnTo>
                <a:lnTo>
                  <a:pt x="13223" y="4603"/>
                </a:lnTo>
                <a:lnTo>
                  <a:pt x="13246" y="4572"/>
                </a:lnTo>
                <a:lnTo>
                  <a:pt x="13292" y="4557"/>
                </a:lnTo>
                <a:lnTo>
                  <a:pt x="13360" y="4527"/>
                </a:lnTo>
                <a:lnTo>
                  <a:pt x="13418" y="4511"/>
                </a:lnTo>
                <a:lnTo>
                  <a:pt x="13418" y="4511"/>
                </a:lnTo>
                <a:lnTo>
                  <a:pt x="13280" y="4481"/>
                </a:lnTo>
                <a:lnTo>
                  <a:pt x="13280" y="4481"/>
                </a:lnTo>
                <a:lnTo>
                  <a:pt x="13235" y="4496"/>
                </a:lnTo>
                <a:lnTo>
                  <a:pt x="13188" y="4511"/>
                </a:lnTo>
                <a:lnTo>
                  <a:pt x="13154" y="4527"/>
                </a:lnTo>
                <a:lnTo>
                  <a:pt x="13120" y="4557"/>
                </a:lnTo>
                <a:lnTo>
                  <a:pt x="13086" y="4572"/>
                </a:lnTo>
                <a:lnTo>
                  <a:pt x="13086" y="4588"/>
                </a:lnTo>
                <a:lnTo>
                  <a:pt x="13062" y="4664"/>
                </a:lnTo>
                <a:lnTo>
                  <a:pt x="13062" y="4725"/>
                </a:lnTo>
                <a:lnTo>
                  <a:pt x="13074" y="4786"/>
                </a:lnTo>
                <a:lnTo>
                  <a:pt x="13086" y="4832"/>
                </a:lnTo>
                <a:lnTo>
                  <a:pt x="13097" y="4847"/>
                </a:lnTo>
                <a:close/>
                <a:moveTo>
                  <a:pt x="5843" y="4847"/>
                </a:moveTo>
                <a:lnTo>
                  <a:pt x="5843" y="4847"/>
                </a:lnTo>
                <a:lnTo>
                  <a:pt x="5924" y="4755"/>
                </a:lnTo>
                <a:lnTo>
                  <a:pt x="6015" y="4694"/>
                </a:lnTo>
                <a:lnTo>
                  <a:pt x="6164" y="4588"/>
                </a:lnTo>
                <a:lnTo>
                  <a:pt x="6290" y="4542"/>
                </a:lnTo>
                <a:lnTo>
                  <a:pt x="6394" y="4481"/>
                </a:lnTo>
                <a:lnTo>
                  <a:pt x="6439" y="4450"/>
                </a:lnTo>
                <a:lnTo>
                  <a:pt x="6485" y="4405"/>
                </a:lnTo>
                <a:lnTo>
                  <a:pt x="6508" y="4359"/>
                </a:lnTo>
                <a:lnTo>
                  <a:pt x="6543" y="4313"/>
                </a:lnTo>
                <a:lnTo>
                  <a:pt x="6577" y="4222"/>
                </a:lnTo>
                <a:lnTo>
                  <a:pt x="6611" y="4130"/>
                </a:lnTo>
                <a:lnTo>
                  <a:pt x="6668" y="3886"/>
                </a:lnTo>
                <a:lnTo>
                  <a:pt x="6668" y="3886"/>
                </a:lnTo>
                <a:lnTo>
                  <a:pt x="6680" y="3841"/>
                </a:lnTo>
                <a:lnTo>
                  <a:pt x="6703" y="3795"/>
                </a:lnTo>
                <a:lnTo>
                  <a:pt x="6772" y="3688"/>
                </a:lnTo>
                <a:lnTo>
                  <a:pt x="6921" y="3444"/>
                </a:lnTo>
                <a:lnTo>
                  <a:pt x="6989" y="3322"/>
                </a:lnTo>
                <a:lnTo>
                  <a:pt x="7024" y="3246"/>
                </a:lnTo>
                <a:lnTo>
                  <a:pt x="7035" y="3200"/>
                </a:lnTo>
                <a:lnTo>
                  <a:pt x="7024" y="3185"/>
                </a:lnTo>
                <a:lnTo>
                  <a:pt x="7001" y="3155"/>
                </a:lnTo>
                <a:lnTo>
                  <a:pt x="6966" y="3155"/>
                </a:lnTo>
                <a:lnTo>
                  <a:pt x="6966" y="3155"/>
                </a:lnTo>
                <a:lnTo>
                  <a:pt x="6806" y="3140"/>
                </a:lnTo>
                <a:lnTo>
                  <a:pt x="6806" y="3140"/>
                </a:lnTo>
                <a:lnTo>
                  <a:pt x="6634" y="3155"/>
                </a:lnTo>
                <a:lnTo>
                  <a:pt x="6439" y="3185"/>
                </a:lnTo>
                <a:lnTo>
                  <a:pt x="6279" y="3200"/>
                </a:lnTo>
                <a:lnTo>
                  <a:pt x="6096" y="3261"/>
                </a:lnTo>
                <a:lnTo>
                  <a:pt x="5924" y="3307"/>
                </a:lnTo>
                <a:lnTo>
                  <a:pt x="5786" y="3399"/>
                </a:lnTo>
                <a:lnTo>
                  <a:pt x="5660" y="3490"/>
                </a:lnTo>
                <a:lnTo>
                  <a:pt x="5546" y="3581"/>
                </a:lnTo>
                <a:lnTo>
                  <a:pt x="5511" y="3627"/>
                </a:lnTo>
                <a:lnTo>
                  <a:pt x="5465" y="3703"/>
                </a:lnTo>
                <a:lnTo>
                  <a:pt x="5431" y="3764"/>
                </a:lnTo>
                <a:lnTo>
                  <a:pt x="5408" y="3825"/>
                </a:lnTo>
                <a:lnTo>
                  <a:pt x="5385" y="3886"/>
                </a:lnTo>
                <a:lnTo>
                  <a:pt x="5373" y="3962"/>
                </a:lnTo>
                <a:lnTo>
                  <a:pt x="5373" y="4054"/>
                </a:lnTo>
                <a:lnTo>
                  <a:pt x="5385" y="4115"/>
                </a:lnTo>
                <a:lnTo>
                  <a:pt x="5408" y="4206"/>
                </a:lnTo>
                <a:lnTo>
                  <a:pt x="5431" y="4283"/>
                </a:lnTo>
                <a:lnTo>
                  <a:pt x="5477" y="4359"/>
                </a:lnTo>
                <a:lnTo>
                  <a:pt x="5522" y="4466"/>
                </a:lnTo>
                <a:lnTo>
                  <a:pt x="5580" y="4557"/>
                </a:lnTo>
                <a:lnTo>
                  <a:pt x="5649" y="4649"/>
                </a:lnTo>
                <a:lnTo>
                  <a:pt x="5729" y="4740"/>
                </a:lnTo>
                <a:lnTo>
                  <a:pt x="5843" y="4847"/>
                </a:lnTo>
                <a:close/>
                <a:moveTo>
                  <a:pt x="17944" y="4771"/>
                </a:moveTo>
                <a:lnTo>
                  <a:pt x="17944" y="4771"/>
                </a:lnTo>
                <a:lnTo>
                  <a:pt x="17875" y="4710"/>
                </a:lnTo>
                <a:lnTo>
                  <a:pt x="17829" y="4664"/>
                </a:lnTo>
                <a:lnTo>
                  <a:pt x="17749" y="4649"/>
                </a:lnTo>
                <a:lnTo>
                  <a:pt x="17635" y="4633"/>
                </a:lnTo>
                <a:lnTo>
                  <a:pt x="17635" y="4633"/>
                </a:lnTo>
                <a:lnTo>
                  <a:pt x="17944" y="4771"/>
                </a:lnTo>
                <a:close/>
                <a:moveTo>
                  <a:pt x="17589" y="4710"/>
                </a:moveTo>
                <a:lnTo>
                  <a:pt x="17589" y="4710"/>
                </a:lnTo>
                <a:lnTo>
                  <a:pt x="16752" y="4237"/>
                </a:lnTo>
                <a:lnTo>
                  <a:pt x="16752" y="4237"/>
                </a:lnTo>
                <a:lnTo>
                  <a:pt x="16832" y="4328"/>
                </a:lnTo>
                <a:lnTo>
                  <a:pt x="16913" y="4405"/>
                </a:lnTo>
                <a:lnTo>
                  <a:pt x="17016" y="4481"/>
                </a:lnTo>
                <a:lnTo>
                  <a:pt x="17108" y="4557"/>
                </a:lnTo>
                <a:lnTo>
                  <a:pt x="17222" y="4603"/>
                </a:lnTo>
                <a:lnTo>
                  <a:pt x="17325" y="4649"/>
                </a:lnTo>
                <a:lnTo>
                  <a:pt x="17451" y="4679"/>
                </a:lnTo>
                <a:lnTo>
                  <a:pt x="17589" y="4710"/>
                </a:lnTo>
                <a:close/>
                <a:moveTo>
                  <a:pt x="3254" y="4710"/>
                </a:moveTo>
                <a:lnTo>
                  <a:pt x="3254" y="4710"/>
                </a:lnTo>
                <a:lnTo>
                  <a:pt x="3288" y="4710"/>
                </a:lnTo>
                <a:lnTo>
                  <a:pt x="3299" y="4694"/>
                </a:lnTo>
                <a:lnTo>
                  <a:pt x="3345" y="4649"/>
                </a:lnTo>
                <a:lnTo>
                  <a:pt x="3357" y="4588"/>
                </a:lnTo>
                <a:lnTo>
                  <a:pt x="3380" y="4527"/>
                </a:lnTo>
                <a:lnTo>
                  <a:pt x="3380" y="4435"/>
                </a:lnTo>
                <a:lnTo>
                  <a:pt x="3380" y="4359"/>
                </a:lnTo>
                <a:lnTo>
                  <a:pt x="3357" y="4237"/>
                </a:lnTo>
                <a:lnTo>
                  <a:pt x="3357" y="4237"/>
                </a:lnTo>
                <a:lnTo>
                  <a:pt x="3254" y="4710"/>
                </a:lnTo>
                <a:close/>
                <a:moveTo>
                  <a:pt x="18299" y="4511"/>
                </a:moveTo>
                <a:lnTo>
                  <a:pt x="18299" y="4511"/>
                </a:lnTo>
                <a:lnTo>
                  <a:pt x="17841" y="4435"/>
                </a:lnTo>
                <a:lnTo>
                  <a:pt x="17841" y="4435"/>
                </a:lnTo>
                <a:lnTo>
                  <a:pt x="17944" y="4511"/>
                </a:lnTo>
                <a:lnTo>
                  <a:pt x="18013" y="4542"/>
                </a:lnTo>
                <a:lnTo>
                  <a:pt x="18058" y="4557"/>
                </a:lnTo>
                <a:lnTo>
                  <a:pt x="18116" y="4572"/>
                </a:lnTo>
                <a:lnTo>
                  <a:pt x="18173" y="4557"/>
                </a:lnTo>
                <a:lnTo>
                  <a:pt x="18242" y="4542"/>
                </a:lnTo>
                <a:lnTo>
                  <a:pt x="18299" y="4511"/>
                </a:lnTo>
                <a:close/>
                <a:moveTo>
                  <a:pt x="17726" y="4511"/>
                </a:moveTo>
                <a:lnTo>
                  <a:pt x="17726" y="4511"/>
                </a:lnTo>
                <a:lnTo>
                  <a:pt x="17108" y="4237"/>
                </a:lnTo>
                <a:lnTo>
                  <a:pt x="17108" y="4237"/>
                </a:lnTo>
                <a:lnTo>
                  <a:pt x="17176" y="4313"/>
                </a:lnTo>
                <a:lnTo>
                  <a:pt x="17233" y="4344"/>
                </a:lnTo>
                <a:lnTo>
                  <a:pt x="17302" y="4389"/>
                </a:lnTo>
                <a:lnTo>
                  <a:pt x="17371" y="4420"/>
                </a:lnTo>
                <a:lnTo>
                  <a:pt x="17463" y="4466"/>
                </a:lnTo>
                <a:lnTo>
                  <a:pt x="17543" y="4481"/>
                </a:lnTo>
                <a:lnTo>
                  <a:pt x="17726" y="4511"/>
                </a:lnTo>
                <a:close/>
                <a:moveTo>
                  <a:pt x="4652" y="4313"/>
                </a:moveTo>
                <a:lnTo>
                  <a:pt x="4652" y="4313"/>
                </a:lnTo>
                <a:lnTo>
                  <a:pt x="4640" y="4176"/>
                </a:lnTo>
                <a:lnTo>
                  <a:pt x="4640" y="4084"/>
                </a:lnTo>
                <a:lnTo>
                  <a:pt x="4606" y="4008"/>
                </a:lnTo>
                <a:lnTo>
                  <a:pt x="4572" y="3962"/>
                </a:lnTo>
                <a:lnTo>
                  <a:pt x="4526" y="3917"/>
                </a:lnTo>
                <a:lnTo>
                  <a:pt x="4457" y="3871"/>
                </a:lnTo>
                <a:lnTo>
                  <a:pt x="4285" y="3825"/>
                </a:lnTo>
                <a:lnTo>
                  <a:pt x="4285" y="3825"/>
                </a:lnTo>
                <a:lnTo>
                  <a:pt x="4308" y="4039"/>
                </a:lnTo>
                <a:lnTo>
                  <a:pt x="4331" y="4206"/>
                </a:lnTo>
                <a:lnTo>
                  <a:pt x="4365" y="4313"/>
                </a:lnTo>
                <a:lnTo>
                  <a:pt x="4377" y="4359"/>
                </a:lnTo>
                <a:lnTo>
                  <a:pt x="4388" y="4389"/>
                </a:lnTo>
                <a:lnTo>
                  <a:pt x="4423" y="4420"/>
                </a:lnTo>
                <a:lnTo>
                  <a:pt x="4445" y="4435"/>
                </a:lnTo>
                <a:lnTo>
                  <a:pt x="4480" y="4435"/>
                </a:lnTo>
                <a:lnTo>
                  <a:pt x="4503" y="4435"/>
                </a:lnTo>
                <a:lnTo>
                  <a:pt x="4548" y="4405"/>
                </a:lnTo>
                <a:lnTo>
                  <a:pt x="4572" y="4389"/>
                </a:lnTo>
                <a:lnTo>
                  <a:pt x="4652" y="4313"/>
                </a:lnTo>
                <a:close/>
                <a:moveTo>
                  <a:pt x="3666" y="4374"/>
                </a:moveTo>
                <a:lnTo>
                  <a:pt x="3666" y="4374"/>
                </a:lnTo>
                <a:lnTo>
                  <a:pt x="3792" y="4313"/>
                </a:lnTo>
                <a:lnTo>
                  <a:pt x="3930" y="4283"/>
                </a:lnTo>
                <a:lnTo>
                  <a:pt x="4056" y="4283"/>
                </a:lnTo>
                <a:lnTo>
                  <a:pt x="4182" y="4313"/>
                </a:lnTo>
                <a:lnTo>
                  <a:pt x="4182" y="4313"/>
                </a:lnTo>
                <a:lnTo>
                  <a:pt x="4170" y="4222"/>
                </a:lnTo>
                <a:lnTo>
                  <a:pt x="4136" y="4130"/>
                </a:lnTo>
                <a:lnTo>
                  <a:pt x="4090" y="4069"/>
                </a:lnTo>
                <a:lnTo>
                  <a:pt x="4044" y="4023"/>
                </a:lnTo>
                <a:lnTo>
                  <a:pt x="3998" y="3978"/>
                </a:lnTo>
                <a:lnTo>
                  <a:pt x="3953" y="3947"/>
                </a:lnTo>
                <a:lnTo>
                  <a:pt x="3907" y="3932"/>
                </a:lnTo>
                <a:lnTo>
                  <a:pt x="3861" y="3917"/>
                </a:lnTo>
                <a:lnTo>
                  <a:pt x="3861" y="3917"/>
                </a:lnTo>
                <a:lnTo>
                  <a:pt x="3792" y="3932"/>
                </a:lnTo>
                <a:lnTo>
                  <a:pt x="3758" y="3962"/>
                </a:lnTo>
                <a:lnTo>
                  <a:pt x="3712" y="3978"/>
                </a:lnTo>
                <a:lnTo>
                  <a:pt x="3678" y="4054"/>
                </a:lnTo>
                <a:lnTo>
                  <a:pt x="3655" y="4100"/>
                </a:lnTo>
                <a:lnTo>
                  <a:pt x="3643" y="4176"/>
                </a:lnTo>
                <a:lnTo>
                  <a:pt x="3643" y="4267"/>
                </a:lnTo>
                <a:lnTo>
                  <a:pt x="3666" y="4374"/>
                </a:lnTo>
                <a:close/>
                <a:moveTo>
                  <a:pt x="17726" y="4313"/>
                </a:moveTo>
                <a:lnTo>
                  <a:pt x="17726" y="4313"/>
                </a:lnTo>
                <a:lnTo>
                  <a:pt x="16752" y="3825"/>
                </a:lnTo>
                <a:lnTo>
                  <a:pt x="16752" y="3825"/>
                </a:lnTo>
                <a:lnTo>
                  <a:pt x="16855" y="3917"/>
                </a:lnTo>
                <a:lnTo>
                  <a:pt x="16959" y="3993"/>
                </a:lnTo>
                <a:lnTo>
                  <a:pt x="17084" y="4069"/>
                </a:lnTo>
                <a:lnTo>
                  <a:pt x="17199" y="4130"/>
                </a:lnTo>
                <a:lnTo>
                  <a:pt x="17314" y="4191"/>
                </a:lnTo>
                <a:lnTo>
                  <a:pt x="17463" y="4222"/>
                </a:lnTo>
                <a:lnTo>
                  <a:pt x="17589" y="4267"/>
                </a:lnTo>
                <a:lnTo>
                  <a:pt x="17726" y="4313"/>
                </a:lnTo>
                <a:close/>
                <a:moveTo>
                  <a:pt x="12283" y="4313"/>
                </a:moveTo>
                <a:lnTo>
                  <a:pt x="12283" y="4313"/>
                </a:lnTo>
                <a:lnTo>
                  <a:pt x="12432" y="4100"/>
                </a:lnTo>
                <a:lnTo>
                  <a:pt x="12432" y="4100"/>
                </a:lnTo>
                <a:lnTo>
                  <a:pt x="12363" y="4084"/>
                </a:lnTo>
                <a:lnTo>
                  <a:pt x="12363" y="4084"/>
                </a:lnTo>
                <a:lnTo>
                  <a:pt x="12352" y="4084"/>
                </a:lnTo>
                <a:lnTo>
                  <a:pt x="12318" y="4100"/>
                </a:lnTo>
                <a:lnTo>
                  <a:pt x="12295" y="4115"/>
                </a:lnTo>
                <a:lnTo>
                  <a:pt x="12295" y="4130"/>
                </a:lnTo>
                <a:lnTo>
                  <a:pt x="12283" y="4206"/>
                </a:lnTo>
                <a:lnTo>
                  <a:pt x="12283" y="4313"/>
                </a:lnTo>
                <a:close/>
                <a:moveTo>
                  <a:pt x="3414" y="4161"/>
                </a:moveTo>
                <a:lnTo>
                  <a:pt x="3414" y="4161"/>
                </a:lnTo>
                <a:lnTo>
                  <a:pt x="3426" y="4130"/>
                </a:lnTo>
                <a:lnTo>
                  <a:pt x="3460" y="4100"/>
                </a:lnTo>
                <a:lnTo>
                  <a:pt x="3540" y="3993"/>
                </a:lnTo>
                <a:lnTo>
                  <a:pt x="3700" y="3627"/>
                </a:lnTo>
                <a:lnTo>
                  <a:pt x="3873" y="3246"/>
                </a:lnTo>
                <a:lnTo>
                  <a:pt x="4010" y="2926"/>
                </a:lnTo>
                <a:lnTo>
                  <a:pt x="4010" y="2926"/>
                </a:lnTo>
                <a:lnTo>
                  <a:pt x="3838" y="3216"/>
                </a:lnTo>
                <a:lnTo>
                  <a:pt x="3746" y="3353"/>
                </a:lnTo>
                <a:lnTo>
                  <a:pt x="3655" y="3505"/>
                </a:lnTo>
                <a:lnTo>
                  <a:pt x="3586" y="3658"/>
                </a:lnTo>
                <a:lnTo>
                  <a:pt x="3517" y="3825"/>
                </a:lnTo>
                <a:lnTo>
                  <a:pt x="3460" y="3978"/>
                </a:lnTo>
                <a:lnTo>
                  <a:pt x="3414" y="4161"/>
                </a:lnTo>
                <a:close/>
                <a:moveTo>
                  <a:pt x="14598" y="4100"/>
                </a:moveTo>
                <a:lnTo>
                  <a:pt x="14598" y="4100"/>
                </a:lnTo>
                <a:lnTo>
                  <a:pt x="14586" y="3962"/>
                </a:lnTo>
                <a:lnTo>
                  <a:pt x="14586" y="3810"/>
                </a:lnTo>
                <a:lnTo>
                  <a:pt x="14563" y="3612"/>
                </a:lnTo>
                <a:lnTo>
                  <a:pt x="14518" y="3429"/>
                </a:lnTo>
                <a:lnTo>
                  <a:pt x="14472" y="3246"/>
                </a:lnTo>
                <a:lnTo>
                  <a:pt x="14438" y="3170"/>
                </a:lnTo>
                <a:lnTo>
                  <a:pt x="14403" y="3094"/>
                </a:lnTo>
                <a:lnTo>
                  <a:pt x="14369" y="3033"/>
                </a:lnTo>
                <a:lnTo>
                  <a:pt x="14334" y="3002"/>
                </a:lnTo>
                <a:lnTo>
                  <a:pt x="14289" y="2957"/>
                </a:lnTo>
                <a:lnTo>
                  <a:pt x="14220" y="2941"/>
                </a:lnTo>
                <a:lnTo>
                  <a:pt x="14220" y="2941"/>
                </a:lnTo>
                <a:lnTo>
                  <a:pt x="14105" y="2865"/>
                </a:lnTo>
                <a:lnTo>
                  <a:pt x="13968" y="2804"/>
                </a:lnTo>
                <a:lnTo>
                  <a:pt x="13830" y="2758"/>
                </a:lnTo>
                <a:lnTo>
                  <a:pt x="13693" y="2743"/>
                </a:lnTo>
                <a:lnTo>
                  <a:pt x="13555" y="2728"/>
                </a:lnTo>
                <a:lnTo>
                  <a:pt x="13406" y="2713"/>
                </a:lnTo>
                <a:lnTo>
                  <a:pt x="13108" y="2728"/>
                </a:lnTo>
                <a:lnTo>
                  <a:pt x="12822" y="2728"/>
                </a:lnTo>
                <a:lnTo>
                  <a:pt x="12673" y="2713"/>
                </a:lnTo>
                <a:lnTo>
                  <a:pt x="12524" y="2698"/>
                </a:lnTo>
                <a:lnTo>
                  <a:pt x="12386" y="2667"/>
                </a:lnTo>
                <a:lnTo>
                  <a:pt x="12249" y="2637"/>
                </a:lnTo>
                <a:lnTo>
                  <a:pt x="12100" y="2576"/>
                </a:lnTo>
                <a:lnTo>
                  <a:pt x="11974" y="2499"/>
                </a:lnTo>
                <a:lnTo>
                  <a:pt x="11974" y="2499"/>
                </a:lnTo>
                <a:lnTo>
                  <a:pt x="11722" y="2332"/>
                </a:lnTo>
                <a:lnTo>
                  <a:pt x="11504" y="2225"/>
                </a:lnTo>
                <a:lnTo>
                  <a:pt x="11401" y="2164"/>
                </a:lnTo>
                <a:lnTo>
                  <a:pt x="11298" y="2133"/>
                </a:lnTo>
                <a:lnTo>
                  <a:pt x="11206" y="2103"/>
                </a:lnTo>
                <a:lnTo>
                  <a:pt x="11115" y="2072"/>
                </a:lnTo>
                <a:lnTo>
                  <a:pt x="11011" y="2072"/>
                </a:lnTo>
                <a:lnTo>
                  <a:pt x="10931" y="2088"/>
                </a:lnTo>
                <a:lnTo>
                  <a:pt x="10817" y="2103"/>
                </a:lnTo>
                <a:lnTo>
                  <a:pt x="10725" y="2149"/>
                </a:lnTo>
                <a:lnTo>
                  <a:pt x="10599" y="2194"/>
                </a:lnTo>
                <a:lnTo>
                  <a:pt x="10484" y="2240"/>
                </a:lnTo>
                <a:lnTo>
                  <a:pt x="10221" y="2408"/>
                </a:lnTo>
                <a:lnTo>
                  <a:pt x="10221" y="2408"/>
                </a:lnTo>
                <a:lnTo>
                  <a:pt x="10243" y="2515"/>
                </a:lnTo>
                <a:lnTo>
                  <a:pt x="10301" y="2591"/>
                </a:lnTo>
                <a:lnTo>
                  <a:pt x="10347" y="2667"/>
                </a:lnTo>
                <a:lnTo>
                  <a:pt x="10381" y="2698"/>
                </a:lnTo>
                <a:lnTo>
                  <a:pt x="10438" y="2743"/>
                </a:lnTo>
                <a:lnTo>
                  <a:pt x="10507" y="2758"/>
                </a:lnTo>
                <a:lnTo>
                  <a:pt x="10565" y="2774"/>
                </a:lnTo>
                <a:lnTo>
                  <a:pt x="10633" y="2774"/>
                </a:lnTo>
                <a:lnTo>
                  <a:pt x="10771" y="2774"/>
                </a:lnTo>
                <a:lnTo>
                  <a:pt x="10920" y="2758"/>
                </a:lnTo>
                <a:lnTo>
                  <a:pt x="11057" y="2774"/>
                </a:lnTo>
                <a:lnTo>
                  <a:pt x="11126" y="2789"/>
                </a:lnTo>
                <a:lnTo>
                  <a:pt x="11195" y="2804"/>
                </a:lnTo>
                <a:lnTo>
                  <a:pt x="11195" y="2804"/>
                </a:lnTo>
                <a:lnTo>
                  <a:pt x="11344" y="3094"/>
                </a:lnTo>
                <a:lnTo>
                  <a:pt x="11424" y="3246"/>
                </a:lnTo>
                <a:lnTo>
                  <a:pt x="11504" y="3353"/>
                </a:lnTo>
                <a:lnTo>
                  <a:pt x="11584" y="3475"/>
                </a:lnTo>
                <a:lnTo>
                  <a:pt x="11676" y="3566"/>
                </a:lnTo>
                <a:lnTo>
                  <a:pt x="11722" y="3612"/>
                </a:lnTo>
                <a:lnTo>
                  <a:pt x="11779" y="3642"/>
                </a:lnTo>
                <a:lnTo>
                  <a:pt x="11848" y="3673"/>
                </a:lnTo>
                <a:lnTo>
                  <a:pt x="11916" y="3703"/>
                </a:lnTo>
                <a:lnTo>
                  <a:pt x="11916" y="3703"/>
                </a:lnTo>
                <a:lnTo>
                  <a:pt x="12008" y="3612"/>
                </a:lnTo>
                <a:lnTo>
                  <a:pt x="12089" y="3566"/>
                </a:lnTo>
                <a:lnTo>
                  <a:pt x="12169" y="3521"/>
                </a:lnTo>
                <a:lnTo>
                  <a:pt x="12272" y="3475"/>
                </a:lnTo>
                <a:lnTo>
                  <a:pt x="12352" y="3444"/>
                </a:lnTo>
                <a:lnTo>
                  <a:pt x="12444" y="3414"/>
                </a:lnTo>
                <a:lnTo>
                  <a:pt x="12535" y="3414"/>
                </a:lnTo>
                <a:lnTo>
                  <a:pt x="12627" y="3399"/>
                </a:lnTo>
                <a:lnTo>
                  <a:pt x="12627" y="3399"/>
                </a:lnTo>
                <a:lnTo>
                  <a:pt x="12742" y="3414"/>
                </a:lnTo>
                <a:lnTo>
                  <a:pt x="12868" y="3429"/>
                </a:lnTo>
                <a:lnTo>
                  <a:pt x="13005" y="3460"/>
                </a:lnTo>
                <a:lnTo>
                  <a:pt x="13120" y="3505"/>
                </a:lnTo>
                <a:lnTo>
                  <a:pt x="13372" y="3581"/>
                </a:lnTo>
                <a:lnTo>
                  <a:pt x="13624" y="3703"/>
                </a:lnTo>
                <a:lnTo>
                  <a:pt x="14117" y="3932"/>
                </a:lnTo>
                <a:lnTo>
                  <a:pt x="14369" y="4039"/>
                </a:lnTo>
                <a:lnTo>
                  <a:pt x="14472" y="4069"/>
                </a:lnTo>
                <a:lnTo>
                  <a:pt x="14598" y="4100"/>
                </a:lnTo>
                <a:close/>
                <a:moveTo>
                  <a:pt x="4858" y="4039"/>
                </a:moveTo>
                <a:lnTo>
                  <a:pt x="4858" y="4039"/>
                </a:lnTo>
                <a:lnTo>
                  <a:pt x="4823" y="3932"/>
                </a:lnTo>
                <a:lnTo>
                  <a:pt x="4823" y="3886"/>
                </a:lnTo>
                <a:lnTo>
                  <a:pt x="4755" y="3825"/>
                </a:lnTo>
                <a:lnTo>
                  <a:pt x="4755" y="3825"/>
                </a:lnTo>
                <a:lnTo>
                  <a:pt x="4858" y="4039"/>
                </a:lnTo>
                <a:close/>
                <a:moveTo>
                  <a:pt x="15526" y="3886"/>
                </a:moveTo>
                <a:lnTo>
                  <a:pt x="15526" y="3886"/>
                </a:lnTo>
                <a:lnTo>
                  <a:pt x="15595" y="3841"/>
                </a:lnTo>
                <a:lnTo>
                  <a:pt x="15618" y="3825"/>
                </a:lnTo>
                <a:lnTo>
                  <a:pt x="15629" y="3795"/>
                </a:lnTo>
                <a:lnTo>
                  <a:pt x="15618" y="3780"/>
                </a:lnTo>
                <a:lnTo>
                  <a:pt x="15606" y="3734"/>
                </a:lnTo>
                <a:lnTo>
                  <a:pt x="15572" y="3612"/>
                </a:lnTo>
                <a:lnTo>
                  <a:pt x="15572" y="3612"/>
                </a:lnTo>
                <a:lnTo>
                  <a:pt x="15366" y="3566"/>
                </a:lnTo>
                <a:lnTo>
                  <a:pt x="15366" y="3566"/>
                </a:lnTo>
                <a:lnTo>
                  <a:pt x="15366" y="3612"/>
                </a:lnTo>
                <a:lnTo>
                  <a:pt x="15366" y="3673"/>
                </a:lnTo>
                <a:lnTo>
                  <a:pt x="15366" y="3719"/>
                </a:lnTo>
                <a:lnTo>
                  <a:pt x="15377" y="3780"/>
                </a:lnTo>
                <a:lnTo>
                  <a:pt x="15411" y="3810"/>
                </a:lnTo>
                <a:lnTo>
                  <a:pt x="15446" y="3841"/>
                </a:lnTo>
                <a:lnTo>
                  <a:pt x="15480" y="3871"/>
                </a:lnTo>
                <a:lnTo>
                  <a:pt x="15526" y="3886"/>
                </a:lnTo>
                <a:close/>
                <a:moveTo>
                  <a:pt x="17428" y="3825"/>
                </a:moveTo>
                <a:lnTo>
                  <a:pt x="17428" y="3825"/>
                </a:lnTo>
                <a:lnTo>
                  <a:pt x="16546" y="3490"/>
                </a:lnTo>
                <a:lnTo>
                  <a:pt x="16546" y="3490"/>
                </a:lnTo>
                <a:lnTo>
                  <a:pt x="16581" y="3536"/>
                </a:lnTo>
                <a:lnTo>
                  <a:pt x="16626" y="3566"/>
                </a:lnTo>
                <a:lnTo>
                  <a:pt x="16718" y="3642"/>
                </a:lnTo>
                <a:lnTo>
                  <a:pt x="16832" y="3719"/>
                </a:lnTo>
                <a:lnTo>
                  <a:pt x="16959" y="3795"/>
                </a:lnTo>
                <a:lnTo>
                  <a:pt x="17096" y="3825"/>
                </a:lnTo>
                <a:lnTo>
                  <a:pt x="17222" y="3856"/>
                </a:lnTo>
                <a:lnTo>
                  <a:pt x="17325" y="3856"/>
                </a:lnTo>
                <a:lnTo>
                  <a:pt x="17382" y="3841"/>
                </a:lnTo>
                <a:lnTo>
                  <a:pt x="17428" y="3825"/>
                </a:lnTo>
                <a:close/>
                <a:moveTo>
                  <a:pt x="3827" y="3764"/>
                </a:moveTo>
                <a:lnTo>
                  <a:pt x="3827" y="3764"/>
                </a:lnTo>
                <a:lnTo>
                  <a:pt x="3895" y="3795"/>
                </a:lnTo>
                <a:lnTo>
                  <a:pt x="3941" y="3795"/>
                </a:lnTo>
                <a:lnTo>
                  <a:pt x="3987" y="3795"/>
                </a:lnTo>
                <a:lnTo>
                  <a:pt x="4010" y="3795"/>
                </a:lnTo>
                <a:lnTo>
                  <a:pt x="4033" y="3749"/>
                </a:lnTo>
                <a:lnTo>
                  <a:pt x="4044" y="3703"/>
                </a:lnTo>
                <a:lnTo>
                  <a:pt x="4044" y="3627"/>
                </a:lnTo>
                <a:lnTo>
                  <a:pt x="4033" y="3566"/>
                </a:lnTo>
                <a:lnTo>
                  <a:pt x="4033" y="3566"/>
                </a:lnTo>
                <a:lnTo>
                  <a:pt x="3987" y="3551"/>
                </a:lnTo>
                <a:lnTo>
                  <a:pt x="3987" y="3551"/>
                </a:lnTo>
                <a:lnTo>
                  <a:pt x="3930" y="3566"/>
                </a:lnTo>
                <a:lnTo>
                  <a:pt x="3907" y="3566"/>
                </a:lnTo>
                <a:lnTo>
                  <a:pt x="3873" y="3597"/>
                </a:lnTo>
                <a:lnTo>
                  <a:pt x="3849" y="3673"/>
                </a:lnTo>
                <a:lnTo>
                  <a:pt x="3827" y="3764"/>
                </a:lnTo>
                <a:close/>
                <a:moveTo>
                  <a:pt x="4950" y="3764"/>
                </a:moveTo>
                <a:lnTo>
                  <a:pt x="4950" y="3764"/>
                </a:lnTo>
                <a:lnTo>
                  <a:pt x="5007" y="3673"/>
                </a:lnTo>
                <a:lnTo>
                  <a:pt x="5041" y="3566"/>
                </a:lnTo>
                <a:lnTo>
                  <a:pt x="5064" y="3475"/>
                </a:lnTo>
                <a:lnTo>
                  <a:pt x="5064" y="3353"/>
                </a:lnTo>
                <a:lnTo>
                  <a:pt x="5064" y="3353"/>
                </a:lnTo>
                <a:lnTo>
                  <a:pt x="5121" y="3383"/>
                </a:lnTo>
                <a:lnTo>
                  <a:pt x="5156" y="3414"/>
                </a:lnTo>
                <a:lnTo>
                  <a:pt x="5213" y="3429"/>
                </a:lnTo>
                <a:lnTo>
                  <a:pt x="5270" y="3429"/>
                </a:lnTo>
                <a:lnTo>
                  <a:pt x="5270" y="3429"/>
                </a:lnTo>
                <a:lnTo>
                  <a:pt x="5064" y="3216"/>
                </a:lnTo>
                <a:lnTo>
                  <a:pt x="5064" y="3216"/>
                </a:lnTo>
                <a:lnTo>
                  <a:pt x="5007" y="3261"/>
                </a:lnTo>
                <a:lnTo>
                  <a:pt x="4961" y="3277"/>
                </a:lnTo>
                <a:lnTo>
                  <a:pt x="4915" y="3292"/>
                </a:lnTo>
                <a:lnTo>
                  <a:pt x="4858" y="3307"/>
                </a:lnTo>
                <a:lnTo>
                  <a:pt x="4812" y="3292"/>
                </a:lnTo>
                <a:lnTo>
                  <a:pt x="4755" y="3277"/>
                </a:lnTo>
                <a:lnTo>
                  <a:pt x="4709" y="3261"/>
                </a:lnTo>
                <a:lnTo>
                  <a:pt x="4652" y="3216"/>
                </a:lnTo>
                <a:lnTo>
                  <a:pt x="4652" y="3216"/>
                </a:lnTo>
                <a:lnTo>
                  <a:pt x="4674" y="3307"/>
                </a:lnTo>
                <a:lnTo>
                  <a:pt x="4709" y="3383"/>
                </a:lnTo>
                <a:lnTo>
                  <a:pt x="4732" y="3460"/>
                </a:lnTo>
                <a:lnTo>
                  <a:pt x="4766" y="3536"/>
                </a:lnTo>
                <a:lnTo>
                  <a:pt x="4801" y="3597"/>
                </a:lnTo>
                <a:lnTo>
                  <a:pt x="4858" y="3658"/>
                </a:lnTo>
                <a:lnTo>
                  <a:pt x="4915" y="3703"/>
                </a:lnTo>
                <a:lnTo>
                  <a:pt x="4950" y="3764"/>
                </a:lnTo>
                <a:close/>
                <a:moveTo>
                  <a:pt x="18001" y="3703"/>
                </a:moveTo>
                <a:lnTo>
                  <a:pt x="18001" y="3703"/>
                </a:lnTo>
                <a:lnTo>
                  <a:pt x="17864" y="3536"/>
                </a:lnTo>
                <a:lnTo>
                  <a:pt x="17703" y="3353"/>
                </a:lnTo>
                <a:lnTo>
                  <a:pt x="17531" y="3216"/>
                </a:lnTo>
                <a:lnTo>
                  <a:pt x="17348" y="3079"/>
                </a:lnTo>
                <a:lnTo>
                  <a:pt x="17142" y="2957"/>
                </a:lnTo>
                <a:lnTo>
                  <a:pt x="16935" y="2850"/>
                </a:lnTo>
                <a:lnTo>
                  <a:pt x="16832" y="2819"/>
                </a:lnTo>
                <a:lnTo>
                  <a:pt x="16718" y="2789"/>
                </a:lnTo>
                <a:lnTo>
                  <a:pt x="16603" y="2758"/>
                </a:lnTo>
                <a:lnTo>
                  <a:pt x="16512" y="2758"/>
                </a:lnTo>
                <a:lnTo>
                  <a:pt x="16512" y="2758"/>
                </a:lnTo>
                <a:lnTo>
                  <a:pt x="18001" y="3703"/>
                </a:lnTo>
                <a:close/>
                <a:moveTo>
                  <a:pt x="17635" y="3703"/>
                </a:moveTo>
                <a:lnTo>
                  <a:pt x="17635" y="3703"/>
                </a:lnTo>
                <a:lnTo>
                  <a:pt x="17543" y="3566"/>
                </a:lnTo>
                <a:lnTo>
                  <a:pt x="17451" y="3475"/>
                </a:lnTo>
                <a:lnTo>
                  <a:pt x="17337" y="3368"/>
                </a:lnTo>
                <a:lnTo>
                  <a:pt x="17222" y="3292"/>
                </a:lnTo>
                <a:lnTo>
                  <a:pt x="17096" y="3200"/>
                </a:lnTo>
                <a:lnTo>
                  <a:pt x="16970" y="3124"/>
                </a:lnTo>
                <a:lnTo>
                  <a:pt x="16844" y="3063"/>
                </a:lnTo>
                <a:lnTo>
                  <a:pt x="16718" y="3018"/>
                </a:lnTo>
                <a:lnTo>
                  <a:pt x="16718" y="3018"/>
                </a:lnTo>
                <a:lnTo>
                  <a:pt x="17635" y="3703"/>
                </a:lnTo>
                <a:close/>
                <a:moveTo>
                  <a:pt x="4033" y="3490"/>
                </a:moveTo>
                <a:lnTo>
                  <a:pt x="4033" y="3490"/>
                </a:lnTo>
                <a:lnTo>
                  <a:pt x="4170" y="3536"/>
                </a:lnTo>
                <a:lnTo>
                  <a:pt x="4296" y="3566"/>
                </a:lnTo>
                <a:lnTo>
                  <a:pt x="4423" y="3612"/>
                </a:lnTo>
                <a:lnTo>
                  <a:pt x="4560" y="3703"/>
                </a:lnTo>
                <a:lnTo>
                  <a:pt x="4560" y="3703"/>
                </a:lnTo>
                <a:lnTo>
                  <a:pt x="4560" y="3627"/>
                </a:lnTo>
                <a:lnTo>
                  <a:pt x="4560" y="3566"/>
                </a:lnTo>
                <a:lnTo>
                  <a:pt x="4560" y="3536"/>
                </a:lnTo>
                <a:lnTo>
                  <a:pt x="4548" y="3475"/>
                </a:lnTo>
                <a:lnTo>
                  <a:pt x="4526" y="3429"/>
                </a:lnTo>
                <a:lnTo>
                  <a:pt x="4503" y="3368"/>
                </a:lnTo>
                <a:lnTo>
                  <a:pt x="4445" y="3292"/>
                </a:lnTo>
                <a:lnTo>
                  <a:pt x="4445" y="3292"/>
                </a:lnTo>
                <a:lnTo>
                  <a:pt x="4377" y="3277"/>
                </a:lnTo>
                <a:lnTo>
                  <a:pt x="4308" y="3261"/>
                </a:lnTo>
                <a:lnTo>
                  <a:pt x="4308" y="3261"/>
                </a:lnTo>
                <a:lnTo>
                  <a:pt x="4262" y="3261"/>
                </a:lnTo>
                <a:lnTo>
                  <a:pt x="4216" y="3277"/>
                </a:lnTo>
                <a:lnTo>
                  <a:pt x="4182" y="3292"/>
                </a:lnTo>
                <a:lnTo>
                  <a:pt x="4147" y="3307"/>
                </a:lnTo>
                <a:lnTo>
                  <a:pt x="4125" y="3353"/>
                </a:lnTo>
                <a:lnTo>
                  <a:pt x="4090" y="3383"/>
                </a:lnTo>
                <a:lnTo>
                  <a:pt x="4033" y="3490"/>
                </a:lnTo>
                <a:close/>
                <a:moveTo>
                  <a:pt x="17165" y="3566"/>
                </a:moveTo>
                <a:lnTo>
                  <a:pt x="17165" y="3566"/>
                </a:lnTo>
                <a:lnTo>
                  <a:pt x="17096" y="3475"/>
                </a:lnTo>
                <a:lnTo>
                  <a:pt x="17016" y="3414"/>
                </a:lnTo>
                <a:lnTo>
                  <a:pt x="16935" y="3353"/>
                </a:lnTo>
                <a:lnTo>
                  <a:pt x="16844" y="3307"/>
                </a:lnTo>
                <a:lnTo>
                  <a:pt x="16729" y="3277"/>
                </a:lnTo>
                <a:lnTo>
                  <a:pt x="16638" y="3261"/>
                </a:lnTo>
                <a:lnTo>
                  <a:pt x="16397" y="3216"/>
                </a:lnTo>
                <a:lnTo>
                  <a:pt x="16397" y="3216"/>
                </a:lnTo>
                <a:lnTo>
                  <a:pt x="17165" y="3566"/>
                </a:lnTo>
                <a:close/>
                <a:moveTo>
                  <a:pt x="15010" y="3490"/>
                </a:moveTo>
                <a:lnTo>
                  <a:pt x="15010" y="3490"/>
                </a:lnTo>
                <a:lnTo>
                  <a:pt x="15079" y="3536"/>
                </a:lnTo>
                <a:lnTo>
                  <a:pt x="15102" y="3536"/>
                </a:lnTo>
                <a:lnTo>
                  <a:pt x="15148" y="3551"/>
                </a:lnTo>
                <a:lnTo>
                  <a:pt x="15171" y="3536"/>
                </a:lnTo>
                <a:lnTo>
                  <a:pt x="15182" y="3536"/>
                </a:lnTo>
                <a:lnTo>
                  <a:pt x="15205" y="3490"/>
                </a:lnTo>
                <a:lnTo>
                  <a:pt x="15217" y="3429"/>
                </a:lnTo>
                <a:lnTo>
                  <a:pt x="15217" y="3429"/>
                </a:lnTo>
                <a:lnTo>
                  <a:pt x="15159" y="3277"/>
                </a:lnTo>
                <a:lnTo>
                  <a:pt x="15148" y="3261"/>
                </a:lnTo>
                <a:lnTo>
                  <a:pt x="15137" y="3246"/>
                </a:lnTo>
                <a:lnTo>
                  <a:pt x="15137" y="3246"/>
                </a:lnTo>
                <a:lnTo>
                  <a:pt x="15102" y="3261"/>
                </a:lnTo>
                <a:lnTo>
                  <a:pt x="15091" y="3307"/>
                </a:lnTo>
                <a:lnTo>
                  <a:pt x="15010" y="3490"/>
                </a:lnTo>
                <a:close/>
                <a:moveTo>
                  <a:pt x="8777" y="3155"/>
                </a:moveTo>
                <a:lnTo>
                  <a:pt x="8777" y="3155"/>
                </a:lnTo>
                <a:lnTo>
                  <a:pt x="8800" y="3063"/>
                </a:lnTo>
                <a:lnTo>
                  <a:pt x="8800" y="3033"/>
                </a:lnTo>
                <a:lnTo>
                  <a:pt x="8800" y="3002"/>
                </a:lnTo>
                <a:lnTo>
                  <a:pt x="8800" y="2972"/>
                </a:lnTo>
                <a:lnTo>
                  <a:pt x="8777" y="2926"/>
                </a:lnTo>
                <a:lnTo>
                  <a:pt x="8719" y="2880"/>
                </a:lnTo>
                <a:lnTo>
                  <a:pt x="8719" y="2880"/>
                </a:lnTo>
                <a:lnTo>
                  <a:pt x="8662" y="3002"/>
                </a:lnTo>
                <a:lnTo>
                  <a:pt x="8616" y="3079"/>
                </a:lnTo>
                <a:lnTo>
                  <a:pt x="8605" y="3155"/>
                </a:lnTo>
                <a:lnTo>
                  <a:pt x="8605" y="3185"/>
                </a:lnTo>
                <a:lnTo>
                  <a:pt x="8616" y="3216"/>
                </a:lnTo>
                <a:lnTo>
                  <a:pt x="8616" y="3216"/>
                </a:lnTo>
                <a:lnTo>
                  <a:pt x="8651" y="3216"/>
                </a:lnTo>
                <a:lnTo>
                  <a:pt x="8708" y="3185"/>
                </a:lnTo>
                <a:lnTo>
                  <a:pt x="8777" y="3155"/>
                </a:lnTo>
                <a:close/>
                <a:moveTo>
                  <a:pt x="5328" y="3216"/>
                </a:moveTo>
                <a:lnTo>
                  <a:pt x="5328" y="3216"/>
                </a:lnTo>
                <a:lnTo>
                  <a:pt x="5362" y="3155"/>
                </a:lnTo>
                <a:lnTo>
                  <a:pt x="5397" y="3094"/>
                </a:lnTo>
                <a:lnTo>
                  <a:pt x="5419" y="3033"/>
                </a:lnTo>
                <a:lnTo>
                  <a:pt x="5419" y="2987"/>
                </a:lnTo>
                <a:lnTo>
                  <a:pt x="5408" y="2941"/>
                </a:lnTo>
                <a:lnTo>
                  <a:pt x="5385" y="2896"/>
                </a:lnTo>
                <a:lnTo>
                  <a:pt x="5362" y="2865"/>
                </a:lnTo>
                <a:lnTo>
                  <a:pt x="5339" y="2835"/>
                </a:lnTo>
                <a:lnTo>
                  <a:pt x="5248" y="2789"/>
                </a:lnTo>
                <a:lnTo>
                  <a:pt x="5144" y="2774"/>
                </a:lnTo>
                <a:lnTo>
                  <a:pt x="5053" y="2758"/>
                </a:lnTo>
                <a:lnTo>
                  <a:pt x="4950" y="2758"/>
                </a:lnTo>
                <a:lnTo>
                  <a:pt x="4950" y="2758"/>
                </a:lnTo>
                <a:lnTo>
                  <a:pt x="5328" y="3216"/>
                </a:lnTo>
                <a:close/>
                <a:moveTo>
                  <a:pt x="8307" y="3155"/>
                </a:moveTo>
                <a:lnTo>
                  <a:pt x="8307" y="3155"/>
                </a:lnTo>
                <a:lnTo>
                  <a:pt x="8318" y="3079"/>
                </a:lnTo>
                <a:lnTo>
                  <a:pt x="8330" y="3018"/>
                </a:lnTo>
                <a:lnTo>
                  <a:pt x="8318" y="2926"/>
                </a:lnTo>
                <a:lnTo>
                  <a:pt x="8307" y="2865"/>
                </a:lnTo>
                <a:lnTo>
                  <a:pt x="8284" y="2819"/>
                </a:lnTo>
                <a:lnTo>
                  <a:pt x="8238" y="2774"/>
                </a:lnTo>
                <a:lnTo>
                  <a:pt x="8216" y="2728"/>
                </a:lnTo>
                <a:lnTo>
                  <a:pt x="8147" y="2667"/>
                </a:lnTo>
                <a:lnTo>
                  <a:pt x="8147" y="2667"/>
                </a:lnTo>
                <a:lnTo>
                  <a:pt x="8147" y="2819"/>
                </a:lnTo>
                <a:lnTo>
                  <a:pt x="8147" y="2911"/>
                </a:lnTo>
                <a:lnTo>
                  <a:pt x="8147" y="2987"/>
                </a:lnTo>
                <a:lnTo>
                  <a:pt x="8158" y="3048"/>
                </a:lnTo>
                <a:lnTo>
                  <a:pt x="8204" y="3094"/>
                </a:lnTo>
                <a:lnTo>
                  <a:pt x="8227" y="3124"/>
                </a:lnTo>
                <a:lnTo>
                  <a:pt x="8227" y="3140"/>
                </a:lnTo>
                <a:lnTo>
                  <a:pt x="8273" y="3155"/>
                </a:lnTo>
                <a:lnTo>
                  <a:pt x="8307" y="3155"/>
                </a:lnTo>
                <a:close/>
                <a:moveTo>
                  <a:pt x="14793" y="3079"/>
                </a:moveTo>
                <a:lnTo>
                  <a:pt x="14793" y="3079"/>
                </a:lnTo>
                <a:lnTo>
                  <a:pt x="14884" y="3124"/>
                </a:lnTo>
                <a:lnTo>
                  <a:pt x="14942" y="3140"/>
                </a:lnTo>
                <a:lnTo>
                  <a:pt x="14953" y="3140"/>
                </a:lnTo>
                <a:lnTo>
                  <a:pt x="14976" y="3109"/>
                </a:lnTo>
                <a:lnTo>
                  <a:pt x="14976" y="3094"/>
                </a:lnTo>
                <a:lnTo>
                  <a:pt x="14976" y="3079"/>
                </a:lnTo>
                <a:lnTo>
                  <a:pt x="14976" y="3018"/>
                </a:lnTo>
                <a:lnTo>
                  <a:pt x="14965" y="2926"/>
                </a:lnTo>
                <a:lnTo>
                  <a:pt x="14908" y="2758"/>
                </a:lnTo>
                <a:lnTo>
                  <a:pt x="14908" y="2758"/>
                </a:lnTo>
                <a:lnTo>
                  <a:pt x="14793" y="3079"/>
                </a:lnTo>
                <a:close/>
                <a:moveTo>
                  <a:pt x="7746" y="3079"/>
                </a:moveTo>
                <a:lnTo>
                  <a:pt x="7746" y="3079"/>
                </a:lnTo>
                <a:lnTo>
                  <a:pt x="7803" y="3079"/>
                </a:lnTo>
                <a:lnTo>
                  <a:pt x="7837" y="3063"/>
                </a:lnTo>
                <a:lnTo>
                  <a:pt x="7849" y="3048"/>
                </a:lnTo>
                <a:lnTo>
                  <a:pt x="7860" y="3018"/>
                </a:lnTo>
                <a:lnTo>
                  <a:pt x="7860" y="2972"/>
                </a:lnTo>
                <a:lnTo>
                  <a:pt x="7837" y="2880"/>
                </a:lnTo>
                <a:lnTo>
                  <a:pt x="7791" y="2789"/>
                </a:lnTo>
                <a:lnTo>
                  <a:pt x="7723" y="2667"/>
                </a:lnTo>
                <a:lnTo>
                  <a:pt x="7654" y="2530"/>
                </a:lnTo>
                <a:lnTo>
                  <a:pt x="7654" y="2530"/>
                </a:lnTo>
                <a:lnTo>
                  <a:pt x="7620" y="2621"/>
                </a:lnTo>
                <a:lnTo>
                  <a:pt x="7608" y="2713"/>
                </a:lnTo>
                <a:lnTo>
                  <a:pt x="7608" y="2774"/>
                </a:lnTo>
                <a:lnTo>
                  <a:pt x="7620" y="2835"/>
                </a:lnTo>
                <a:lnTo>
                  <a:pt x="7642" y="2911"/>
                </a:lnTo>
                <a:lnTo>
                  <a:pt x="7654" y="2972"/>
                </a:lnTo>
                <a:lnTo>
                  <a:pt x="7688" y="3033"/>
                </a:lnTo>
                <a:lnTo>
                  <a:pt x="7746" y="3079"/>
                </a:lnTo>
                <a:close/>
                <a:moveTo>
                  <a:pt x="4285" y="3079"/>
                </a:moveTo>
                <a:lnTo>
                  <a:pt x="4285" y="3079"/>
                </a:lnTo>
                <a:lnTo>
                  <a:pt x="4411" y="3079"/>
                </a:lnTo>
                <a:lnTo>
                  <a:pt x="4526" y="3063"/>
                </a:lnTo>
                <a:lnTo>
                  <a:pt x="4617" y="3048"/>
                </a:lnTo>
                <a:lnTo>
                  <a:pt x="4697" y="3033"/>
                </a:lnTo>
                <a:lnTo>
                  <a:pt x="4755" y="3018"/>
                </a:lnTo>
                <a:lnTo>
                  <a:pt x="4801" y="2987"/>
                </a:lnTo>
                <a:lnTo>
                  <a:pt x="4846" y="2941"/>
                </a:lnTo>
                <a:lnTo>
                  <a:pt x="4858" y="2926"/>
                </a:lnTo>
                <a:lnTo>
                  <a:pt x="4858" y="2880"/>
                </a:lnTo>
                <a:lnTo>
                  <a:pt x="4858" y="2850"/>
                </a:lnTo>
                <a:lnTo>
                  <a:pt x="4835" y="2819"/>
                </a:lnTo>
                <a:lnTo>
                  <a:pt x="4789" y="2789"/>
                </a:lnTo>
                <a:lnTo>
                  <a:pt x="4743" y="2774"/>
                </a:lnTo>
                <a:lnTo>
                  <a:pt x="4674" y="2758"/>
                </a:lnTo>
                <a:lnTo>
                  <a:pt x="4583" y="2758"/>
                </a:lnTo>
                <a:lnTo>
                  <a:pt x="4503" y="2758"/>
                </a:lnTo>
                <a:lnTo>
                  <a:pt x="4503" y="2758"/>
                </a:lnTo>
                <a:lnTo>
                  <a:pt x="4285" y="3079"/>
                </a:lnTo>
                <a:close/>
                <a:moveTo>
                  <a:pt x="14644" y="3018"/>
                </a:moveTo>
                <a:lnTo>
                  <a:pt x="14644" y="3018"/>
                </a:lnTo>
                <a:lnTo>
                  <a:pt x="14655" y="2926"/>
                </a:lnTo>
                <a:lnTo>
                  <a:pt x="14655" y="2865"/>
                </a:lnTo>
                <a:lnTo>
                  <a:pt x="14667" y="2743"/>
                </a:lnTo>
                <a:lnTo>
                  <a:pt x="14667" y="2667"/>
                </a:lnTo>
                <a:lnTo>
                  <a:pt x="14655" y="2606"/>
                </a:lnTo>
                <a:lnTo>
                  <a:pt x="14632" y="2530"/>
                </a:lnTo>
                <a:lnTo>
                  <a:pt x="14598" y="2484"/>
                </a:lnTo>
                <a:lnTo>
                  <a:pt x="14598" y="2484"/>
                </a:lnTo>
                <a:lnTo>
                  <a:pt x="14575" y="2545"/>
                </a:lnTo>
                <a:lnTo>
                  <a:pt x="14563" y="2621"/>
                </a:lnTo>
                <a:lnTo>
                  <a:pt x="14552" y="2682"/>
                </a:lnTo>
                <a:lnTo>
                  <a:pt x="14563" y="2758"/>
                </a:lnTo>
                <a:lnTo>
                  <a:pt x="14575" y="2819"/>
                </a:lnTo>
                <a:lnTo>
                  <a:pt x="14586" y="2896"/>
                </a:lnTo>
                <a:lnTo>
                  <a:pt x="14610" y="2957"/>
                </a:lnTo>
                <a:lnTo>
                  <a:pt x="14644" y="3018"/>
                </a:lnTo>
                <a:close/>
                <a:moveTo>
                  <a:pt x="8983" y="3018"/>
                </a:moveTo>
                <a:lnTo>
                  <a:pt x="8983" y="3018"/>
                </a:lnTo>
                <a:lnTo>
                  <a:pt x="9040" y="3018"/>
                </a:lnTo>
                <a:lnTo>
                  <a:pt x="9098" y="3002"/>
                </a:lnTo>
                <a:lnTo>
                  <a:pt x="9144" y="2957"/>
                </a:lnTo>
                <a:lnTo>
                  <a:pt x="9178" y="2926"/>
                </a:lnTo>
                <a:lnTo>
                  <a:pt x="9201" y="2865"/>
                </a:lnTo>
                <a:lnTo>
                  <a:pt x="9212" y="2804"/>
                </a:lnTo>
                <a:lnTo>
                  <a:pt x="9212" y="2758"/>
                </a:lnTo>
                <a:lnTo>
                  <a:pt x="9212" y="2682"/>
                </a:lnTo>
                <a:lnTo>
                  <a:pt x="9212" y="2621"/>
                </a:lnTo>
                <a:lnTo>
                  <a:pt x="9212" y="2545"/>
                </a:lnTo>
                <a:lnTo>
                  <a:pt x="9189" y="2484"/>
                </a:lnTo>
                <a:lnTo>
                  <a:pt x="9166" y="2408"/>
                </a:lnTo>
                <a:lnTo>
                  <a:pt x="9144" y="2347"/>
                </a:lnTo>
                <a:lnTo>
                  <a:pt x="9109" y="2301"/>
                </a:lnTo>
                <a:lnTo>
                  <a:pt x="9075" y="2240"/>
                </a:lnTo>
                <a:lnTo>
                  <a:pt x="9029" y="2210"/>
                </a:lnTo>
                <a:lnTo>
                  <a:pt x="9029" y="2210"/>
                </a:lnTo>
                <a:lnTo>
                  <a:pt x="8983" y="3018"/>
                </a:lnTo>
                <a:close/>
                <a:moveTo>
                  <a:pt x="5477" y="3018"/>
                </a:moveTo>
                <a:lnTo>
                  <a:pt x="5477" y="3018"/>
                </a:lnTo>
                <a:lnTo>
                  <a:pt x="5683" y="2941"/>
                </a:lnTo>
                <a:lnTo>
                  <a:pt x="5683" y="2941"/>
                </a:lnTo>
                <a:lnTo>
                  <a:pt x="5568" y="2835"/>
                </a:lnTo>
                <a:lnTo>
                  <a:pt x="5522" y="2804"/>
                </a:lnTo>
                <a:lnTo>
                  <a:pt x="5511" y="2789"/>
                </a:lnTo>
                <a:lnTo>
                  <a:pt x="5511" y="2789"/>
                </a:lnTo>
                <a:lnTo>
                  <a:pt x="5500" y="2789"/>
                </a:lnTo>
                <a:lnTo>
                  <a:pt x="5477" y="2804"/>
                </a:lnTo>
                <a:lnTo>
                  <a:pt x="5465" y="2850"/>
                </a:lnTo>
                <a:lnTo>
                  <a:pt x="5465" y="2926"/>
                </a:lnTo>
                <a:lnTo>
                  <a:pt x="5477" y="3018"/>
                </a:lnTo>
                <a:close/>
                <a:moveTo>
                  <a:pt x="9235" y="2941"/>
                </a:moveTo>
                <a:lnTo>
                  <a:pt x="9235" y="2941"/>
                </a:lnTo>
                <a:lnTo>
                  <a:pt x="9293" y="2880"/>
                </a:lnTo>
                <a:lnTo>
                  <a:pt x="9304" y="2850"/>
                </a:lnTo>
                <a:lnTo>
                  <a:pt x="9293" y="2835"/>
                </a:lnTo>
                <a:lnTo>
                  <a:pt x="9293" y="2758"/>
                </a:lnTo>
                <a:lnTo>
                  <a:pt x="9293" y="2758"/>
                </a:lnTo>
                <a:lnTo>
                  <a:pt x="9235" y="2941"/>
                </a:lnTo>
                <a:close/>
                <a:moveTo>
                  <a:pt x="8662" y="2484"/>
                </a:moveTo>
                <a:lnTo>
                  <a:pt x="8662" y="2484"/>
                </a:lnTo>
                <a:lnTo>
                  <a:pt x="8616" y="2393"/>
                </a:lnTo>
                <a:lnTo>
                  <a:pt x="8559" y="2316"/>
                </a:lnTo>
                <a:lnTo>
                  <a:pt x="8490" y="2255"/>
                </a:lnTo>
                <a:lnTo>
                  <a:pt x="8422" y="2210"/>
                </a:lnTo>
                <a:lnTo>
                  <a:pt x="8422" y="2210"/>
                </a:lnTo>
                <a:lnTo>
                  <a:pt x="8422" y="2499"/>
                </a:lnTo>
                <a:lnTo>
                  <a:pt x="8433" y="2728"/>
                </a:lnTo>
                <a:lnTo>
                  <a:pt x="8445" y="2789"/>
                </a:lnTo>
                <a:lnTo>
                  <a:pt x="8467" y="2850"/>
                </a:lnTo>
                <a:lnTo>
                  <a:pt x="8490" y="2911"/>
                </a:lnTo>
                <a:lnTo>
                  <a:pt x="8502" y="2926"/>
                </a:lnTo>
                <a:lnTo>
                  <a:pt x="8525" y="2926"/>
                </a:lnTo>
                <a:lnTo>
                  <a:pt x="8548" y="2926"/>
                </a:lnTo>
                <a:lnTo>
                  <a:pt x="8570" y="2880"/>
                </a:lnTo>
                <a:lnTo>
                  <a:pt x="8594" y="2835"/>
                </a:lnTo>
                <a:lnTo>
                  <a:pt x="8628" y="2682"/>
                </a:lnTo>
                <a:lnTo>
                  <a:pt x="8662" y="2484"/>
                </a:lnTo>
                <a:close/>
                <a:moveTo>
                  <a:pt x="15159" y="2804"/>
                </a:moveTo>
                <a:lnTo>
                  <a:pt x="15159" y="2804"/>
                </a:lnTo>
                <a:lnTo>
                  <a:pt x="15091" y="2621"/>
                </a:lnTo>
                <a:lnTo>
                  <a:pt x="15010" y="2438"/>
                </a:lnTo>
                <a:lnTo>
                  <a:pt x="14919" y="2271"/>
                </a:lnTo>
                <a:lnTo>
                  <a:pt x="14793" y="2103"/>
                </a:lnTo>
                <a:lnTo>
                  <a:pt x="14667" y="1966"/>
                </a:lnTo>
                <a:lnTo>
                  <a:pt x="14541" y="1828"/>
                </a:lnTo>
                <a:lnTo>
                  <a:pt x="14392" y="1737"/>
                </a:lnTo>
                <a:lnTo>
                  <a:pt x="14220" y="1661"/>
                </a:lnTo>
                <a:lnTo>
                  <a:pt x="14220" y="1661"/>
                </a:lnTo>
                <a:lnTo>
                  <a:pt x="15159" y="2804"/>
                </a:lnTo>
                <a:close/>
                <a:moveTo>
                  <a:pt x="7127" y="2408"/>
                </a:moveTo>
                <a:lnTo>
                  <a:pt x="7127" y="2408"/>
                </a:lnTo>
                <a:lnTo>
                  <a:pt x="7276" y="2804"/>
                </a:lnTo>
                <a:lnTo>
                  <a:pt x="7276" y="2804"/>
                </a:lnTo>
                <a:lnTo>
                  <a:pt x="7333" y="2789"/>
                </a:lnTo>
                <a:lnTo>
                  <a:pt x="7379" y="2758"/>
                </a:lnTo>
                <a:lnTo>
                  <a:pt x="7413" y="2713"/>
                </a:lnTo>
                <a:lnTo>
                  <a:pt x="7436" y="2667"/>
                </a:lnTo>
                <a:lnTo>
                  <a:pt x="7459" y="2621"/>
                </a:lnTo>
                <a:lnTo>
                  <a:pt x="7459" y="2576"/>
                </a:lnTo>
                <a:lnTo>
                  <a:pt x="7471" y="2530"/>
                </a:lnTo>
                <a:lnTo>
                  <a:pt x="7471" y="2484"/>
                </a:lnTo>
                <a:lnTo>
                  <a:pt x="7459" y="2393"/>
                </a:lnTo>
                <a:lnTo>
                  <a:pt x="7425" y="2316"/>
                </a:lnTo>
                <a:lnTo>
                  <a:pt x="7390" y="2286"/>
                </a:lnTo>
                <a:lnTo>
                  <a:pt x="7356" y="2271"/>
                </a:lnTo>
                <a:lnTo>
                  <a:pt x="7333" y="2255"/>
                </a:lnTo>
                <a:lnTo>
                  <a:pt x="7299" y="2240"/>
                </a:lnTo>
                <a:lnTo>
                  <a:pt x="7299" y="2240"/>
                </a:lnTo>
                <a:lnTo>
                  <a:pt x="7264" y="2255"/>
                </a:lnTo>
                <a:lnTo>
                  <a:pt x="7219" y="2271"/>
                </a:lnTo>
                <a:lnTo>
                  <a:pt x="7173" y="2332"/>
                </a:lnTo>
                <a:lnTo>
                  <a:pt x="7127" y="2408"/>
                </a:lnTo>
                <a:close/>
                <a:moveTo>
                  <a:pt x="6921" y="2530"/>
                </a:moveTo>
                <a:lnTo>
                  <a:pt x="6921" y="2530"/>
                </a:lnTo>
                <a:lnTo>
                  <a:pt x="6657" y="2271"/>
                </a:lnTo>
                <a:lnTo>
                  <a:pt x="6657" y="2271"/>
                </a:lnTo>
                <a:lnTo>
                  <a:pt x="6680" y="2362"/>
                </a:lnTo>
                <a:lnTo>
                  <a:pt x="6714" y="2484"/>
                </a:lnTo>
                <a:lnTo>
                  <a:pt x="6749" y="2576"/>
                </a:lnTo>
                <a:lnTo>
                  <a:pt x="6794" y="2682"/>
                </a:lnTo>
                <a:lnTo>
                  <a:pt x="6852" y="2758"/>
                </a:lnTo>
                <a:lnTo>
                  <a:pt x="6863" y="2758"/>
                </a:lnTo>
                <a:lnTo>
                  <a:pt x="6875" y="2758"/>
                </a:lnTo>
                <a:lnTo>
                  <a:pt x="6897" y="2743"/>
                </a:lnTo>
                <a:lnTo>
                  <a:pt x="6909" y="2698"/>
                </a:lnTo>
                <a:lnTo>
                  <a:pt x="6921" y="2637"/>
                </a:lnTo>
                <a:lnTo>
                  <a:pt x="6921" y="2530"/>
                </a:lnTo>
                <a:close/>
                <a:moveTo>
                  <a:pt x="7837" y="2758"/>
                </a:moveTo>
                <a:lnTo>
                  <a:pt x="7837" y="2758"/>
                </a:lnTo>
                <a:lnTo>
                  <a:pt x="7929" y="2667"/>
                </a:lnTo>
                <a:lnTo>
                  <a:pt x="7986" y="2576"/>
                </a:lnTo>
                <a:lnTo>
                  <a:pt x="8032" y="2515"/>
                </a:lnTo>
                <a:lnTo>
                  <a:pt x="8032" y="2484"/>
                </a:lnTo>
                <a:lnTo>
                  <a:pt x="8043" y="2438"/>
                </a:lnTo>
                <a:lnTo>
                  <a:pt x="8043" y="2408"/>
                </a:lnTo>
                <a:lnTo>
                  <a:pt x="8032" y="2377"/>
                </a:lnTo>
                <a:lnTo>
                  <a:pt x="8020" y="2332"/>
                </a:lnTo>
                <a:lnTo>
                  <a:pt x="8009" y="2301"/>
                </a:lnTo>
                <a:lnTo>
                  <a:pt x="7940" y="2225"/>
                </a:lnTo>
                <a:lnTo>
                  <a:pt x="7837" y="2149"/>
                </a:lnTo>
                <a:lnTo>
                  <a:pt x="7837" y="2149"/>
                </a:lnTo>
                <a:lnTo>
                  <a:pt x="7837" y="2758"/>
                </a:lnTo>
                <a:close/>
                <a:moveTo>
                  <a:pt x="5889" y="2332"/>
                </a:moveTo>
                <a:lnTo>
                  <a:pt x="5889" y="2332"/>
                </a:lnTo>
                <a:lnTo>
                  <a:pt x="5901" y="2408"/>
                </a:lnTo>
                <a:lnTo>
                  <a:pt x="5912" y="2499"/>
                </a:lnTo>
                <a:lnTo>
                  <a:pt x="5924" y="2545"/>
                </a:lnTo>
                <a:lnTo>
                  <a:pt x="5958" y="2591"/>
                </a:lnTo>
                <a:lnTo>
                  <a:pt x="6004" y="2652"/>
                </a:lnTo>
                <a:lnTo>
                  <a:pt x="6050" y="2682"/>
                </a:lnTo>
                <a:lnTo>
                  <a:pt x="6096" y="2728"/>
                </a:lnTo>
                <a:lnTo>
                  <a:pt x="6141" y="2758"/>
                </a:lnTo>
                <a:lnTo>
                  <a:pt x="6141" y="2758"/>
                </a:lnTo>
                <a:lnTo>
                  <a:pt x="6141" y="2652"/>
                </a:lnTo>
                <a:lnTo>
                  <a:pt x="6141" y="2560"/>
                </a:lnTo>
                <a:lnTo>
                  <a:pt x="6141" y="2499"/>
                </a:lnTo>
                <a:lnTo>
                  <a:pt x="6107" y="2438"/>
                </a:lnTo>
                <a:lnTo>
                  <a:pt x="6084" y="2408"/>
                </a:lnTo>
                <a:lnTo>
                  <a:pt x="6038" y="2362"/>
                </a:lnTo>
                <a:lnTo>
                  <a:pt x="5992" y="2332"/>
                </a:lnTo>
                <a:lnTo>
                  <a:pt x="5924" y="2332"/>
                </a:lnTo>
                <a:lnTo>
                  <a:pt x="5924" y="2332"/>
                </a:lnTo>
                <a:lnTo>
                  <a:pt x="5889" y="2332"/>
                </a:lnTo>
                <a:close/>
                <a:moveTo>
                  <a:pt x="9591" y="2667"/>
                </a:moveTo>
                <a:lnTo>
                  <a:pt x="9591" y="2667"/>
                </a:lnTo>
                <a:lnTo>
                  <a:pt x="9591" y="2515"/>
                </a:lnTo>
                <a:lnTo>
                  <a:pt x="9591" y="2438"/>
                </a:lnTo>
                <a:lnTo>
                  <a:pt x="9579" y="2393"/>
                </a:lnTo>
                <a:lnTo>
                  <a:pt x="9579" y="2332"/>
                </a:lnTo>
                <a:lnTo>
                  <a:pt x="9556" y="2286"/>
                </a:lnTo>
                <a:lnTo>
                  <a:pt x="9510" y="2240"/>
                </a:lnTo>
                <a:lnTo>
                  <a:pt x="9430" y="2210"/>
                </a:lnTo>
                <a:lnTo>
                  <a:pt x="9430" y="2210"/>
                </a:lnTo>
                <a:lnTo>
                  <a:pt x="9407" y="2332"/>
                </a:lnTo>
                <a:lnTo>
                  <a:pt x="9384" y="2454"/>
                </a:lnTo>
                <a:lnTo>
                  <a:pt x="9384" y="2530"/>
                </a:lnTo>
                <a:lnTo>
                  <a:pt x="9384" y="2606"/>
                </a:lnTo>
                <a:lnTo>
                  <a:pt x="9419" y="2667"/>
                </a:lnTo>
                <a:lnTo>
                  <a:pt x="9464" y="2682"/>
                </a:lnTo>
                <a:lnTo>
                  <a:pt x="9522" y="2698"/>
                </a:lnTo>
                <a:lnTo>
                  <a:pt x="9591" y="2667"/>
                </a:lnTo>
                <a:close/>
                <a:moveTo>
                  <a:pt x="6302" y="2667"/>
                </a:moveTo>
                <a:lnTo>
                  <a:pt x="6302" y="2667"/>
                </a:lnTo>
                <a:lnTo>
                  <a:pt x="6370" y="2667"/>
                </a:lnTo>
                <a:lnTo>
                  <a:pt x="6428" y="2652"/>
                </a:lnTo>
                <a:lnTo>
                  <a:pt x="6485" y="2621"/>
                </a:lnTo>
                <a:lnTo>
                  <a:pt x="6508" y="2576"/>
                </a:lnTo>
                <a:lnTo>
                  <a:pt x="6543" y="2545"/>
                </a:lnTo>
                <a:lnTo>
                  <a:pt x="6565" y="2499"/>
                </a:lnTo>
                <a:lnTo>
                  <a:pt x="6577" y="2438"/>
                </a:lnTo>
                <a:lnTo>
                  <a:pt x="6577" y="2377"/>
                </a:lnTo>
                <a:lnTo>
                  <a:pt x="6577" y="2316"/>
                </a:lnTo>
                <a:lnTo>
                  <a:pt x="6554" y="2271"/>
                </a:lnTo>
                <a:lnTo>
                  <a:pt x="6531" y="2210"/>
                </a:lnTo>
                <a:lnTo>
                  <a:pt x="6496" y="2149"/>
                </a:lnTo>
                <a:lnTo>
                  <a:pt x="6462" y="2103"/>
                </a:lnTo>
                <a:lnTo>
                  <a:pt x="6416" y="2057"/>
                </a:lnTo>
                <a:lnTo>
                  <a:pt x="6359" y="2027"/>
                </a:lnTo>
                <a:lnTo>
                  <a:pt x="6302" y="2011"/>
                </a:lnTo>
                <a:lnTo>
                  <a:pt x="6302" y="2011"/>
                </a:lnTo>
                <a:lnTo>
                  <a:pt x="6313" y="2088"/>
                </a:lnTo>
                <a:lnTo>
                  <a:pt x="6336" y="2164"/>
                </a:lnTo>
                <a:lnTo>
                  <a:pt x="6347" y="2255"/>
                </a:lnTo>
                <a:lnTo>
                  <a:pt x="6347" y="2332"/>
                </a:lnTo>
                <a:lnTo>
                  <a:pt x="6347" y="2423"/>
                </a:lnTo>
                <a:lnTo>
                  <a:pt x="6336" y="2515"/>
                </a:lnTo>
                <a:lnTo>
                  <a:pt x="6313" y="2591"/>
                </a:lnTo>
                <a:lnTo>
                  <a:pt x="6302" y="2667"/>
                </a:lnTo>
                <a:close/>
                <a:moveTo>
                  <a:pt x="5729" y="2667"/>
                </a:moveTo>
                <a:lnTo>
                  <a:pt x="5729" y="2667"/>
                </a:lnTo>
                <a:lnTo>
                  <a:pt x="5717" y="2530"/>
                </a:lnTo>
                <a:lnTo>
                  <a:pt x="5717" y="2438"/>
                </a:lnTo>
                <a:lnTo>
                  <a:pt x="5694" y="2377"/>
                </a:lnTo>
                <a:lnTo>
                  <a:pt x="5660" y="2316"/>
                </a:lnTo>
                <a:lnTo>
                  <a:pt x="5626" y="2286"/>
                </a:lnTo>
                <a:lnTo>
                  <a:pt x="5568" y="2271"/>
                </a:lnTo>
                <a:lnTo>
                  <a:pt x="5431" y="2210"/>
                </a:lnTo>
                <a:lnTo>
                  <a:pt x="5431" y="2210"/>
                </a:lnTo>
                <a:lnTo>
                  <a:pt x="5729" y="2667"/>
                </a:lnTo>
                <a:close/>
                <a:moveTo>
                  <a:pt x="4354" y="2530"/>
                </a:moveTo>
                <a:lnTo>
                  <a:pt x="4354" y="2530"/>
                </a:lnTo>
                <a:lnTo>
                  <a:pt x="4354" y="2576"/>
                </a:lnTo>
                <a:lnTo>
                  <a:pt x="4365" y="2591"/>
                </a:lnTo>
                <a:lnTo>
                  <a:pt x="4388" y="2606"/>
                </a:lnTo>
                <a:lnTo>
                  <a:pt x="4423" y="2591"/>
                </a:lnTo>
                <a:lnTo>
                  <a:pt x="4503" y="2545"/>
                </a:lnTo>
                <a:lnTo>
                  <a:pt x="4583" y="2469"/>
                </a:lnTo>
                <a:lnTo>
                  <a:pt x="4674" y="2362"/>
                </a:lnTo>
                <a:lnTo>
                  <a:pt x="4743" y="2271"/>
                </a:lnTo>
                <a:lnTo>
                  <a:pt x="4755" y="2225"/>
                </a:lnTo>
                <a:lnTo>
                  <a:pt x="4766" y="2179"/>
                </a:lnTo>
                <a:lnTo>
                  <a:pt x="4766" y="2149"/>
                </a:lnTo>
                <a:lnTo>
                  <a:pt x="4755" y="2149"/>
                </a:lnTo>
                <a:lnTo>
                  <a:pt x="4755" y="2149"/>
                </a:lnTo>
                <a:lnTo>
                  <a:pt x="4354" y="2530"/>
                </a:lnTo>
                <a:close/>
                <a:moveTo>
                  <a:pt x="14128" y="2530"/>
                </a:moveTo>
                <a:lnTo>
                  <a:pt x="14128" y="2530"/>
                </a:lnTo>
                <a:lnTo>
                  <a:pt x="14174" y="2530"/>
                </a:lnTo>
                <a:lnTo>
                  <a:pt x="14208" y="2499"/>
                </a:lnTo>
                <a:lnTo>
                  <a:pt x="14231" y="2484"/>
                </a:lnTo>
                <a:lnTo>
                  <a:pt x="14254" y="2438"/>
                </a:lnTo>
                <a:lnTo>
                  <a:pt x="14254" y="2393"/>
                </a:lnTo>
                <a:lnTo>
                  <a:pt x="14254" y="2316"/>
                </a:lnTo>
                <a:lnTo>
                  <a:pt x="14243" y="2271"/>
                </a:lnTo>
                <a:lnTo>
                  <a:pt x="14220" y="2210"/>
                </a:lnTo>
                <a:lnTo>
                  <a:pt x="14220" y="2210"/>
                </a:lnTo>
                <a:lnTo>
                  <a:pt x="14140" y="2103"/>
                </a:lnTo>
                <a:lnTo>
                  <a:pt x="14105" y="2072"/>
                </a:lnTo>
                <a:lnTo>
                  <a:pt x="14082" y="2057"/>
                </a:lnTo>
                <a:lnTo>
                  <a:pt x="14082" y="2057"/>
                </a:lnTo>
                <a:lnTo>
                  <a:pt x="14059" y="2072"/>
                </a:lnTo>
                <a:lnTo>
                  <a:pt x="14048" y="2103"/>
                </a:lnTo>
                <a:lnTo>
                  <a:pt x="14036" y="2149"/>
                </a:lnTo>
                <a:lnTo>
                  <a:pt x="14036" y="2194"/>
                </a:lnTo>
                <a:lnTo>
                  <a:pt x="14071" y="2332"/>
                </a:lnTo>
                <a:lnTo>
                  <a:pt x="14128" y="2530"/>
                </a:lnTo>
                <a:close/>
                <a:moveTo>
                  <a:pt x="4915" y="2484"/>
                </a:moveTo>
                <a:lnTo>
                  <a:pt x="4915" y="2484"/>
                </a:lnTo>
                <a:lnTo>
                  <a:pt x="4995" y="2515"/>
                </a:lnTo>
                <a:lnTo>
                  <a:pt x="5087" y="2530"/>
                </a:lnTo>
                <a:lnTo>
                  <a:pt x="5144" y="2530"/>
                </a:lnTo>
                <a:lnTo>
                  <a:pt x="5213" y="2530"/>
                </a:lnTo>
                <a:lnTo>
                  <a:pt x="5259" y="2530"/>
                </a:lnTo>
                <a:lnTo>
                  <a:pt x="5293" y="2499"/>
                </a:lnTo>
                <a:lnTo>
                  <a:pt x="5305" y="2484"/>
                </a:lnTo>
                <a:lnTo>
                  <a:pt x="5316" y="2454"/>
                </a:lnTo>
                <a:lnTo>
                  <a:pt x="5305" y="2423"/>
                </a:lnTo>
                <a:lnTo>
                  <a:pt x="5293" y="2393"/>
                </a:lnTo>
                <a:lnTo>
                  <a:pt x="5282" y="2362"/>
                </a:lnTo>
                <a:lnTo>
                  <a:pt x="5248" y="2332"/>
                </a:lnTo>
                <a:lnTo>
                  <a:pt x="5213" y="2316"/>
                </a:lnTo>
                <a:lnTo>
                  <a:pt x="5156" y="2286"/>
                </a:lnTo>
                <a:lnTo>
                  <a:pt x="5121" y="2271"/>
                </a:lnTo>
                <a:lnTo>
                  <a:pt x="5064" y="2271"/>
                </a:lnTo>
                <a:lnTo>
                  <a:pt x="5064" y="2271"/>
                </a:lnTo>
                <a:lnTo>
                  <a:pt x="4915" y="2484"/>
                </a:lnTo>
                <a:close/>
                <a:moveTo>
                  <a:pt x="14541" y="2408"/>
                </a:moveTo>
                <a:lnTo>
                  <a:pt x="14541" y="2408"/>
                </a:lnTo>
                <a:lnTo>
                  <a:pt x="14541" y="2316"/>
                </a:lnTo>
                <a:lnTo>
                  <a:pt x="14541" y="2271"/>
                </a:lnTo>
                <a:lnTo>
                  <a:pt x="14518" y="2210"/>
                </a:lnTo>
                <a:lnTo>
                  <a:pt x="14506" y="2149"/>
                </a:lnTo>
                <a:lnTo>
                  <a:pt x="14472" y="2088"/>
                </a:lnTo>
                <a:lnTo>
                  <a:pt x="14438" y="2057"/>
                </a:lnTo>
                <a:lnTo>
                  <a:pt x="14392" y="2027"/>
                </a:lnTo>
                <a:lnTo>
                  <a:pt x="14334" y="2011"/>
                </a:lnTo>
                <a:lnTo>
                  <a:pt x="14334" y="2011"/>
                </a:lnTo>
                <a:lnTo>
                  <a:pt x="14312" y="2149"/>
                </a:lnTo>
                <a:lnTo>
                  <a:pt x="14300" y="2271"/>
                </a:lnTo>
                <a:lnTo>
                  <a:pt x="14312" y="2362"/>
                </a:lnTo>
                <a:lnTo>
                  <a:pt x="14334" y="2423"/>
                </a:lnTo>
                <a:lnTo>
                  <a:pt x="14357" y="2454"/>
                </a:lnTo>
                <a:lnTo>
                  <a:pt x="14369" y="2469"/>
                </a:lnTo>
                <a:lnTo>
                  <a:pt x="14392" y="2484"/>
                </a:lnTo>
                <a:lnTo>
                  <a:pt x="14403" y="2484"/>
                </a:lnTo>
                <a:lnTo>
                  <a:pt x="14472" y="2454"/>
                </a:lnTo>
                <a:lnTo>
                  <a:pt x="14541" y="2408"/>
                </a:lnTo>
                <a:close/>
                <a:moveTo>
                  <a:pt x="17165" y="2484"/>
                </a:moveTo>
                <a:lnTo>
                  <a:pt x="17165" y="2484"/>
                </a:lnTo>
                <a:lnTo>
                  <a:pt x="17050" y="2347"/>
                </a:lnTo>
                <a:lnTo>
                  <a:pt x="16993" y="2301"/>
                </a:lnTo>
                <a:lnTo>
                  <a:pt x="16935" y="2255"/>
                </a:lnTo>
                <a:lnTo>
                  <a:pt x="16878" y="2225"/>
                </a:lnTo>
                <a:lnTo>
                  <a:pt x="16798" y="2179"/>
                </a:lnTo>
                <a:lnTo>
                  <a:pt x="16706" y="2149"/>
                </a:lnTo>
                <a:lnTo>
                  <a:pt x="16603" y="2149"/>
                </a:lnTo>
                <a:lnTo>
                  <a:pt x="16603" y="2149"/>
                </a:lnTo>
                <a:lnTo>
                  <a:pt x="17165" y="2484"/>
                </a:lnTo>
                <a:close/>
                <a:moveTo>
                  <a:pt x="12581" y="2484"/>
                </a:moveTo>
                <a:lnTo>
                  <a:pt x="12581" y="2484"/>
                </a:lnTo>
                <a:lnTo>
                  <a:pt x="12937" y="2484"/>
                </a:lnTo>
                <a:lnTo>
                  <a:pt x="12937" y="2484"/>
                </a:lnTo>
                <a:lnTo>
                  <a:pt x="12925" y="2408"/>
                </a:lnTo>
                <a:lnTo>
                  <a:pt x="12902" y="2362"/>
                </a:lnTo>
                <a:lnTo>
                  <a:pt x="12868" y="2316"/>
                </a:lnTo>
                <a:lnTo>
                  <a:pt x="12856" y="2271"/>
                </a:lnTo>
                <a:lnTo>
                  <a:pt x="12810" y="2240"/>
                </a:lnTo>
                <a:lnTo>
                  <a:pt x="12788" y="2240"/>
                </a:lnTo>
                <a:lnTo>
                  <a:pt x="12742" y="2210"/>
                </a:lnTo>
                <a:lnTo>
                  <a:pt x="12719" y="2210"/>
                </a:lnTo>
                <a:lnTo>
                  <a:pt x="12719" y="2210"/>
                </a:lnTo>
                <a:lnTo>
                  <a:pt x="12684" y="2210"/>
                </a:lnTo>
                <a:lnTo>
                  <a:pt x="12661" y="2225"/>
                </a:lnTo>
                <a:lnTo>
                  <a:pt x="12650" y="2240"/>
                </a:lnTo>
                <a:lnTo>
                  <a:pt x="12627" y="2271"/>
                </a:lnTo>
                <a:lnTo>
                  <a:pt x="12604" y="2301"/>
                </a:lnTo>
                <a:lnTo>
                  <a:pt x="12593" y="2347"/>
                </a:lnTo>
                <a:lnTo>
                  <a:pt x="12581" y="2408"/>
                </a:lnTo>
                <a:lnTo>
                  <a:pt x="12581" y="2484"/>
                </a:lnTo>
                <a:close/>
                <a:moveTo>
                  <a:pt x="13360" y="2408"/>
                </a:moveTo>
                <a:lnTo>
                  <a:pt x="13360" y="2408"/>
                </a:lnTo>
                <a:lnTo>
                  <a:pt x="13441" y="2423"/>
                </a:lnTo>
                <a:lnTo>
                  <a:pt x="13509" y="2438"/>
                </a:lnTo>
                <a:lnTo>
                  <a:pt x="13544" y="2423"/>
                </a:lnTo>
                <a:lnTo>
                  <a:pt x="13567" y="2408"/>
                </a:lnTo>
                <a:lnTo>
                  <a:pt x="13578" y="2362"/>
                </a:lnTo>
                <a:lnTo>
                  <a:pt x="13555" y="2301"/>
                </a:lnTo>
                <a:lnTo>
                  <a:pt x="13509" y="2240"/>
                </a:lnTo>
                <a:lnTo>
                  <a:pt x="13452" y="2149"/>
                </a:lnTo>
                <a:lnTo>
                  <a:pt x="13452" y="2149"/>
                </a:lnTo>
                <a:lnTo>
                  <a:pt x="13360" y="2408"/>
                </a:lnTo>
                <a:close/>
                <a:moveTo>
                  <a:pt x="12123" y="2210"/>
                </a:moveTo>
                <a:lnTo>
                  <a:pt x="12123" y="2210"/>
                </a:lnTo>
                <a:lnTo>
                  <a:pt x="12157" y="2271"/>
                </a:lnTo>
                <a:lnTo>
                  <a:pt x="12192" y="2332"/>
                </a:lnTo>
                <a:lnTo>
                  <a:pt x="12226" y="2377"/>
                </a:lnTo>
                <a:lnTo>
                  <a:pt x="12272" y="2408"/>
                </a:lnTo>
                <a:lnTo>
                  <a:pt x="12295" y="2408"/>
                </a:lnTo>
                <a:lnTo>
                  <a:pt x="12352" y="2408"/>
                </a:lnTo>
                <a:lnTo>
                  <a:pt x="12386" y="2377"/>
                </a:lnTo>
                <a:lnTo>
                  <a:pt x="12432" y="2332"/>
                </a:lnTo>
                <a:lnTo>
                  <a:pt x="12432" y="2332"/>
                </a:lnTo>
                <a:lnTo>
                  <a:pt x="12432" y="2240"/>
                </a:lnTo>
                <a:lnTo>
                  <a:pt x="12409" y="2149"/>
                </a:lnTo>
                <a:lnTo>
                  <a:pt x="12363" y="2072"/>
                </a:lnTo>
                <a:lnTo>
                  <a:pt x="12329" y="2011"/>
                </a:lnTo>
                <a:lnTo>
                  <a:pt x="12329" y="2011"/>
                </a:lnTo>
                <a:lnTo>
                  <a:pt x="12123" y="2210"/>
                </a:lnTo>
                <a:close/>
                <a:moveTo>
                  <a:pt x="13727" y="2332"/>
                </a:moveTo>
                <a:lnTo>
                  <a:pt x="13727" y="2332"/>
                </a:lnTo>
                <a:lnTo>
                  <a:pt x="13784" y="2332"/>
                </a:lnTo>
                <a:lnTo>
                  <a:pt x="13830" y="2316"/>
                </a:lnTo>
                <a:lnTo>
                  <a:pt x="13876" y="2301"/>
                </a:lnTo>
                <a:lnTo>
                  <a:pt x="13922" y="2271"/>
                </a:lnTo>
                <a:lnTo>
                  <a:pt x="13945" y="2240"/>
                </a:lnTo>
                <a:lnTo>
                  <a:pt x="13968" y="2194"/>
                </a:lnTo>
                <a:lnTo>
                  <a:pt x="13979" y="2149"/>
                </a:lnTo>
                <a:lnTo>
                  <a:pt x="13991" y="2103"/>
                </a:lnTo>
                <a:lnTo>
                  <a:pt x="13979" y="2057"/>
                </a:lnTo>
                <a:lnTo>
                  <a:pt x="13968" y="2011"/>
                </a:lnTo>
                <a:lnTo>
                  <a:pt x="13945" y="1981"/>
                </a:lnTo>
                <a:lnTo>
                  <a:pt x="13922" y="1950"/>
                </a:lnTo>
                <a:lnTo>
                  <a:pt x="13876" y="1905"/>
                </a:lnTo>
                <a:lnTo>
                  <a:pt x="13830" y="1889"/>
                </a:lnTo>
                <a:lnTo>
                  <a:pt x="13784" y="1874"/>
                </a:lnTo>
                <a:lnTo>
                  <a:pt x="13727" y="1874"/>
                </a:lnTo>
                <a:lnTo>
                  <a:pt x="13727" y="1874"/>
                </a:lnTo>
                <a:lnTo>
                  <a:pt x="13727" y="2332"/>
                </a:lnTo>
                <a:close/>
                <a:moveTo>
                  <a:pt x="8823" y="2332"/>
                </a:moveTo>
                <a:lnTo>
                  <a:pt x="8823" y="2332"/>
                </a:lnTo>
                <a:lnTo>
                  <a:pt x="8857" y="2057"/>
                </a:lnTo>
                <a:lnTo>
                  <a:pt x="8857" y="1981"/>
                </a:lnTo>
                <a:lnTo>
                  <a:pt x="8857" y="1966"/>
                </a:lnTo>
                <a:lnTo>
                  <a:pt x="8846" y="1950"/>
                </a:lnTo>
                <a:lnTo>
                  <a:pt x="8811" y="1920"/>
                </a:lnTo>
                <a:lnTo>
                  <a:pt x="8765" y="1905"/>
                </a:lnTo>
                <a:lnTo>
                  <a:pt x="8674" y="1889"/>
                </a:lnTo>
                <a:lnTo>
                  <a:pt x="8570" y="1874"/>
                </a:lnTo>
                <a:lnTo>
                  <a:pt x="8570" y="1874"/>
                </a:lnTo>
                <a:lnTo>
                  <a:pt x="8823" y="2332"/>
                </a:lnTo>
                <a:close/>
                <a:moveTo>
                  <a:pt x="7070" y="1935"/>
                </a:moveTo>
                <a:lnTo>
                  <a:pt x="7070" y="1935"/>
                </a:lnTo>
                <a:lnTo>
                  <a:pt x="6817" y="1737"/>
                </a:lnTo>
                <a:lnTo>
                  <a:pt x="6817" y="1737"/>
                </a:lnTo>
                <a:lnTo>
                  <a:pt x="6863" y="1981"/>
                </a:lnTo>
                <a:lnTo>
                  <a:pt x="6909" y="2149"/>
                </a:lnTo>
                <a:lnTo>
                  <a:pt x="6943" y="2271"/>
                </a:lnTo>
                <a:lnTo>
                  <a:pt x="6978" y="2286"/>
                </a:lnTo>
                <a:lnTo>
                  <a:pt x="7001" y="2301"/>
                </a:lnTo>
                <a:lnTo>
                  <a:pt x="7001" y="2301"/>
                </a:lnTo>
                <a:lnTo>
                  <a:pt x="7024" y="2286"/>
                </a:lnTo>
                <a:lnTo>
                  <a:pt x="7046" y="2271"/>
                </a:lnTo>
                <a:lnTo>
                  <a:pt x="7058" y="2240"/>
                </a:lnTo>
                <a:lnTo>
                  <a:pt x="7070" y="2103"/>
                </a:lnTo>
                <a:lnTo>
                  <a:pt x="7070" y="1935"/>
                </a:lnTo>
                <a:close/>
                <a:moveTo>
                  <a:pt x="10152" y="2210"/>
                </a:moveTo>
                <a:lnTo>
                  <a:pt x="10152" y="2210"/>
                </a:lnTo>
                <a:lnTo>
                  <a:pt x="10140" y="2149"/>
                </a:lnTo>
                <a:lnTo>
                  <a:pt x="10095" y="2088"/>
                </a:lnTo>
                <a:lnTo>
                  <a:pt x="10060" y="2042"/>
                </a:lnTo>
                <a:lnTo>
                  <a:pt x="10003" y="2011"/>
                </a:lnTo>
                <a:lnTo>
                  <a:pt x="10003" y="2011"/>
                </a:lnTo>
                <a:lnTo>
                  <a:pt x="10003" y="2072"/>
                </a:lnTo>
                <a:lnTo>
                  <a:pt x="10026" y="2149"/>
                </a:lnTo>
                <a:lnTo>
                  <a:pt x="10060" y="2240"/>
                </a:lnTo>
                <a:lnTo>
                  <a:pt x="10083" y="2271"/>
                </a:lnTo>
                <a:lnTo>
                  <a:pt x="10118" y="2301"/>
                </a:lnTo>
                <a:lnTo>
                  <a:pt x="10129" y="2301"/>
                </a:lnTo>
                <a:lnTo>
                  <a:pt x="10152" y="2301"/>
                </a:lnTo>
                <a:lnTo>
                  <a:pt x="10152" y="2286"/>
                </a:lnTo>
                <a:lnTo>
                  <a:pt x="10152" y="2271"/>
                </a:lnTo>
                <a:lnTo>
                  <a:pt x="10152" y="2210"/>
                </a:lnTo>
                <a:close/>
                <a:moveTo>
                  <a:pt x="13051" y="2271"/>
                </a:moveTo>
                <a:lnTo>
                  <a:pt x="13051" y="2271"/>
                </a:lnTo>
                <a:lnTo>
                  <a:pt x="13108" y="2271"/>
                </a:lnTo>
                <a:lnTo>
                  <a:pt x="13154" y="2271"/>
                </a:lnTo>
                <a:lnTo>
                  <a:pt x="13211" y="2255"/>
                </a:lnTo>
                <a:lnTo>
                  <a:pt x="13246" y="2240"/>
                </a:lnTo>
                <a:lnTo>
                  <a:pt x="13269" y="2179"/>
                </a:lnTo>
                <a:lnTo>
                  <a:pt x="13292" y="2133"/>
                </a:lnTo>
                <a:lnTo>
                  <a:pt x="13292" y="2057"/>
                </a:lnTo>
                <a:lnTo>
                  <a:pt x="13303" y="2011"/>
                </a:lnTo>
                <a:lnTo>
                  <a:pt x="13303" y="2011"/>
                </a:lnTo>
                <a:lnTo>
                  <a:pt x="13097" y="1874"/>
                </a:lnTo>
                <a:lnTo>
                  <a:pt x="13097" y="1874"/>
                </a:lnTo>
                <a:lnTo>
                  <a:pt x="13051" y="2271"/>
                </a:lnTo>
                <a:close/>
                <a:moveTo>
                  <a:pt x="9957" y="2057"/>
                </a:moveTo>
                <a:lnTo>
                  <a:pt x="9957" y="2057"/>
                </a:lnTo>
                <a:lnTo>
                  <a:pt x="9751" y="1661"/>
                </a:lnTo>
                <a:lnTo>
                  <a:pt x="9751" y="1661"/>
                </a:lnTo>
                <a:lnTo>
                  <a:pt x="9785" y="1859"/>
                </a:lnTo>
                <a:lnTo>
                  <a:pt x="9820" y="1996"/>
                </a:lnTo>
                <a:lnTo>
                  <a:pt x="9865" y="2133"/>
                </a:lnTo>
                <a:lnTo>
                  <a:pt x="9900" y="2240"/>
                </a:lnTo>
                <a:lnTo>
                  <a:pt x="9911" y="2271"/>
                </a:lnTo>
                <a:lnTo>
                  <a:pt x="9934" y="2271"/>
                </a:lnTo>
                <a:lnTo>
                  <a:pt x="9934" y="2271"/>
                </a:lnTo>
                <a:lnTo>
                  <a:pt x="9946" y="2240"/>
                </a:lnTo>
                <a:lnTo>
                  <a:pt x="9957" y="2164"/>
                </a:lnTo>
                <a:lnTo>
                  <a:pt x="9957" y="2057"/>
                </a:lnTo>
                <a:close/>
                <a:moveTo>
                  <a:pt x="6141" y="2271"/>
                </a:moveTo>
                <a:lnTo>
                  <a:pt x="6141" y="2271"/>
                </a:lnTo>
                <a:lnTo>
                  <a:pt x="6164" y="2164"/>
                </a:lnTo>
                <a:lnTo>
                  <a:pt x="6164" y="2057"/>
                </a:lnTo>
                <a:lnTo>
                  <a:pt x="6153" y="1996"/>
                </a:lnTo>
                <a:lnTo>
                  <a:pt x="6141" y="1920"/>
                </a:lnTo>
                <a:lnTo>
                  <a:pt x="6096" y="1859"/>
                </a:lnTo>
                <a:lnTo>
                  <a:pt x="6038" y="1798"/>
                </a:lnTo>
                <a:lnTo>
                  <a:pt x="5969" y="1767"/>
                </a:lnTo>
                <a:lnTo>
                  <a:pt x="5889" y="1737"/>
                </a:lnTo>
                <a:lnTo>
                  <a:pt x="5889" y="1737"/>
                </a:lnTo>
                <a:lnTo>
                  <a:pt x="5798" y="1813"/>
                </a:lnTo>
                <a:lnTo>
                  <a:pt x="5775" y="1859"/>
                </a:lnTo>
                <a:lnTo>
                  <a:pt x="5763" y="1889"/>
                </a:lnTo>
                <a:lnTo>
                  <a:pt x="5752" y="1935"/>
                </a:lnTo>
                <a:lnTo>
                  <a:pt x="5763" y="1981"/>
                </a:lnTo>
                <a:lnTo>
                  <a:pt x="5775" y="1996"/>
                </a:lnTo>
                <a:lnTo>
                  <a:pt x="5798" y="2011"/>
                </a:lnTo>
                <a:lnTo>
                  <a:pt x="5866" y="2072"/>
                </a:lnTo>
                <a:lnTo>
                  <a:pt x="5935" y="2149"/>
                </a:lnTo>
                <a:lnTo>
                  <a:pt x="6141" y="2271"/>
                </a:lnTo>
                <a:close/>
                <a:moveTo>
                  <a:pt x="7654" y="1737"/>
                </a:moveTo>
                <a:lnTo>
                  <a:pt x="7654" y="1737"/>
                </a:lnTo>
                <a:lnTo>
                  <a:pt x="7436" y="1661"/>
                </a:lnTo>
                <a:lnTo>
                  <a:pt x="7436" y="1661"/>
                </a:lnTo>
                <a:lnTo>
                  <a:pt x="7505" y="1950"/>
                </a:lnTo>
                <a:lnTo>
                  <a:pt x="7551" y="2057"/>
                </a:lnTo>
                <a:lnTo>
                  <a:pt x="7585" y="2133"/>
                </a:lnTo>
                <a:lnTo>
                  <a:pt x="7620" y="2194"/>
                </a:lnTo>
                <a:lnTo>
                  <a:pt x="7654" y="2225"/>
                </a:lnTo>
                <a:lnTo>
                  <a:pt x="7654" y="2240"/>
                </a:lnTo>
                <a:lnTo>
                  <a:pt x="7677" y="2240"/>
                </a:lnTo>
                <a:lnTo>
                  <a:pt x="7700" y="2225"/>
                </a:lnTo>
                <a:lnTo>
                  <a:pt x="7700" y="2179"/>
                </a:lnTo>
                <a:lnTo>
                  <a:pt x="7711" y="2133"/>
                </a:lnTo>
                <a:lnTo>
                  <a:pt x="7711" y="2057"/>
                </a:lnTo>
                <a:lnTo>
                  <a:pt x="7677" y="1905"/>
                </a:lnTo>
                <a:lnTo>
                  <a:pt x="7654" y="1737"/>
                </a:lnTo>
                <a:close/>
                <a:moveTo>
                  <a:pt x="8364" y="1874"/>
                </a:moveTo>
                <a:lnTo>
                  <a:pt x="8364" y="1874"/>
                </a:lnTo>
                <a:lnTo>
                  <a:pt x="7791" y="1661"/>
                </a:lnTo>
                <a:lnTo>
                  <a:pt x="7791" y="1661"/>
                </a:lnTo>
                <a:lnTo>
                  <a:pt x="8009" y="1981"/>
                </a:lnTo>
                <a:lnTo>
                  <a:pt x="8089" y="2088"/>
                </a:lnTo>
                <a:lnTo>
                  <a:pt x="8192" y="2179"/>
                </a:lnTo>
                <a:lnTo>
                  <a:pt x="8227" y="2210"/>
                </a:lnTo>
                <a:lnTo>
                  <a:pt x="8250" y="2225"/>
                </a:lnTo>
                <a:lnTo>
                  <a:pt x="8284" y="2225"/>
                </a:lnTo>
                <a:lnTo>
                  <a:pt x="8307" y="2194"/>
                </a:lnTo>
                <a:lnTo>
                  <a:pt x="8330" y="2149"/>
                </a:lnTo>
                <a:lnTo>
                  <a:pt x="8353" y="2072"/>
                </a:lnTo>
                <a:lnTo>
                  <a:pt x="8364" y="1981"/>
                </a:lnTo>
                <a:lnTo>
                  <a:pt x="8364" y="1874"/>
                </a:lnTo>
                <a:close/>
                <a:moveTo>
                  <a:pt x="5362" y="1935"/>
                </a:moveTo>
                <a:lnTo>
                  <a:pt x="5362" y="1935"/>
                </a:lnTo>
                <a:lnTo>
                  <a:pt x="5339" y="2011"/>
                </a:lnTo>
                <a:lnTo>
                  <a:pt x="5328" y="2057"/>
                </a:lnTo>
                <a:lnTo>
                  <a:pt x="5328" y="2103"/>
                </a:lnTo>
                <a:lnTo>
                  <a:pt x="5351" y="2149"/>
                </a:lnTo>
                <a:lnTo>
                  <a:pt x="5385" y="2149"/>
                </a:lnTo>
                <a:lnTo>
                  <a:pt x="5454" y="2164"/>
                </a:lnTo>
                <a:lnTo>
                  <a:pt x="5522" y="2149"/>
                </a:lnTo>
                <a:lnTo>
                  <a:pt x="5637" y="2149"/>
                </a:lnTo>
                <a:lnTo>
                  <a:pt x="5637" y="2149"/>
                </a:lnTo>
                <a:lnTo>
                  <a:pt x="5591" y="2042"/>
                </a:lnTo>
                <a:lnTo>
                  <a:pt x="5568" y="2011"/>
                </a:lnTo>
                <a:lnTo>
                  <a:pt x="5546" y="1981"/>
                </a:lnTo>
                <a:lnTo>
                  <a:pt x="5522" y="1966"/>
                </a:lnTo>
                <a:lnTo>
                  <a:pt x="5500" y="1950"/>
                </a:lnTo>
                <a:lnTo>
                  <a:pt x="5419" y="1935"/>
                </a:lnTo>
                <a:lnTo>
                  <a:pt x="5419" y="1935"/>
                </a:lnTo>
                <a:lnTo>
                  <a:pt x="5362" y="1935"/>
                </a:lnTo>
                <a:close/>
                <a:moveTo>
                  <a:pt x="12524" y="2149"/>
                </a:moveTo>
                <a:lnTo>
                  <a:pt x="12524" y="2149"/>
                </a:lnTo>
                <a:lnTo>
                  <a:pt x="12673" y="2072"/>
                </a:lnTo>
                <a:lnTo>
                  <a:pt x="12799" y="2011"/>
                </a:lnTo>
                <a:lnTo>
                  <a:pt x="12856" y="1981"/>
                </a:lnTo>
                <a:lnTo>
                  <a:pt x="12879" y="1935"/>
                </a:lnTo>
                <a:lnTo>
                  <a:pt x="12890" y="1905"/>
                </a:lnTo>
                <a:lnTo>
                  <a:pt x="12890" y="1874"/>
                </a:lnTo>
                <a:lnTo>
                  <a:pt x="12879" y="1844"/>
                </a:lnTo>
                <a:lnTo>
                  <a:pt x="12868" y="1813"/>
                </a:lnTo>
                <a:lnTo>
                  <a:pt x="12845" y="1783"/>
                </a:lnTo>
                <a:lnTo>
                  <a:pt x="12753" y="1722"/>
                </a:lnTo>
                <a:lnTo>
                  <a:pt x="12639" y="1661"/>
                </a:lnTo>
                <a:lnTo>
                  <a:pt x="12639" y="1661"/>
                </a:lnTo>
                <a:lnTo>
                  <a:pt x="12524" y="2149"/>
                </a:lnTo>
                <a:close/>
                <a:moveTo>
                  <a:pt x="9189" y="2149"/>
                </a:moveTo>
                <a:lnTo>
                  <a:pt x="9189" y="2149"/>
                </a:lnTo>
                <a:lnTo>
                  <a:pt x="9270" y="2088"/>
                </a:lnTo>
                <a:lnTo>
                  <a:pt x="9327" y="2057"/>
                </a:lnTo>
                <a:lnTo>
                  <a:pt x="9373" y="2027"/>
                </a:lnTo>
                <a:lnTo>
                  <a:pt x="9373" y="1996"/>
                </a:lnTo>
                <a:lnTo>
                  <a:pt x="9373" y="1966"/>
                </a:lnTo>
                <a:lnTo>
                  <a:pt x="9327" y="1905"/>
                </a:lnTo>
                <a:lnTo>
                  <a:pt x="9270" y="1859"/>
                </a:lnTo>
                <a:lnTo>
                  <a:pt x="9189" y="1798"/>
                </a:lnTo>
                <a:lnTo>
                  <a:pt x="9189" y="1798"/>
                </a:lnTo>
                <a:lnTo>
                  <a:pt x="9189" y="2149"/>
                </a:lnTo>
                <a:close/>
                <a:moveTo>
                  <a:pt x="15790" y="2027"/>
                </a:moveTo>
                <a:lnTo>
                  <a:pt x="15790" y="2027"/>
                </a:lnTo>
                <a:close/>
                <a:moveTo>
                  <a:pt x="11756" y="2011"/>
                </a:moveTo>
                <a:lnTo>
                  <a:pt x="11756" y="2011"/>
                </a:lnTo>
                <a:lnTo>
                  <a:pt x="11871" y="2011"/>
                </a:lnTo>
                <a:lnTo>
                  <a:pt x="11940" y="2027"/>
                </a:lnTo>
                <a:lnTo>
                  <a:pt x="12008" y="2042"/>
                </a:lnTo>
                <a:lnTo>
                  <a:pt x="12043" y="2027"/>
                </a:lnTo>
                <a:lnTo>
                  <a:pt x="12054" y="2011"/>
                </a:lnTo>
                <a:lnTo>
                  <a:pt x="12065" y="1996"/>
                </a:lnTo>
                <a:lnTo>
                  <a:pt x="12065" y="1920"/>
                </a:lnTo>
                <a:lnTo>
                  <a:pt x="12020" y="1600"/>
                </a:lnTo>
                <a:lnTo>
                  <a:pt x="12020" y="1600"/>
                </a:lnTo>
                <a:lnTo>
                  <a:pt x="11756" y="2011"/>
                </a:lnTo>
                <a:close/>
                <a:moveTo>
                  <a:pt x="16191" y="2011"/>
                </a:moveTo>
                <a:lnTo>
                  <a:pt x="16191" y="2011"/>
                </a:lnTo>
                <a:lnTo>
                  <a:pt x="15985" y="1935"/>
                </a:lnTo>
                <a:lnTo>
                  <a:pt x="15985" y="1935"/>
                </a:lnTo>
                <a:lnTo>
                  <a:pt x="15927" y="1981"/>
                </a:lnTo>
                <a:lnTo>
                  <a:pt x="15881" y="1996"/>
                </a:lnTo>
                <a:lnTo>
                  <a:pt x="15870" y="2011"/>
                </a:lnTo>
                <a:lnTo>
                  <a:pt x="15881" y="2027"/>
                </a:lnTo>
                <a:lnTo>
                  <a:pt x="15927" y="2027"/>
                </a:lnTo>
                <a:lnTo>
                  <a:pt x="15985" y="2027"/>
                </a:lnTo>
                <a:lnTo>
                  <a:pt x="16191" y="2011"/>
                </a:lnTo>
                <a:close/>
                <a:moveTo>
                  <a:pt x="10473" y="1798"/>
                </a:moveTo>
                <a:lnTo>
                  <a:pt x="10473" y="1798"/>
                </a:lnTo>
                <a:lnTo>
                  <a:pt x="10427" y="1706"/>
                </a:lnTo>
                <a:lnTo>
                  <a:pt x="10358" y="1600"/>
                </a:lnTo>
                <a:lnTo>
                  <a:pt x="10301" y="1524"/>
                </a:lnTo>
                <a:lnTo>
                  <a:pt x="10221" y="1463"/>
                </a:lnTo>
                <a:lnTo>
                  <a:pt x="10221" y="1463"/>
                </a:lnTo>
                <a:lnTo>
                  <a:pt x="10221" y="1798"/>
                </a:lnTo>
                <a:lnTo>
                  <a:pt x="10221" y="1905"/>
                </a:lnTo>
                <a:lnTo>
                  <a:pt x="10243" y="1981"/>
                </a:lnTo>
                <a:lnTo>
                  <a:pt x="10255" y="1996"/>
                </a:lnTo>
                <a:lnTo>
                  <a:pt x="10278" y="1996"/>
                </a:lnTo>
                <a:lnTo>
                  <a:pt x="10301" y="1996"/>
                </a:lnTo>
                <a:lnTo>
                  <a:pt x="10324" y="1981"/>
                </a:lnTo>
                <a:lnTo>
                  <a:pt x="10381" y="1920"/>
                </a:lnTo>
                <a:lnTo>
                  <a:pt x="10473" y="1798"/>
                </a:lnTo>
                <a:close/>
                <a:moveTo>
                  <a:pt x="6611" y="1737"/>
                </a:moveTo>
                <a:lnTo>
                  <a:pt x="6611" y="1737"/>
                </a:lnTo>
                <a:lnTo>
                  <a:pt x="6405" y="1661"/>
                </a:lnTo>
                <a:lnTo>
                  <a:pt x="6405" y="1661"/>
                </a:lnTo>
                <a:lnTo>
                  <a:pt x="6496" y="1844"/>
                </a:lnTo>
                <a:lnTo>
                  <a:pt x="6531" y="1905"/>
                </a:lnTo>
                <a:lnTo>
                  <a:pt x="6565" y="1950"/>
                </a:lnTo>
                <a:lnTo>
                  <a:pt x="6588" y="1966"/>
                </a:lnTo>
                <a:lnTo>
                  <a:pt x="6611" y="1966"/>
                </a:lnTo>
                <a:lnTo>
                  <a:pt x="6634" y="1966"/>
                </a:lnTo>
                <a:lnTo>
                  <a:pt x="6645" y="1935"/>
                </a:lnTo>
                <a:lnTo>
                  <a:pt x="6645" y="1874"/>
                </a:lnTo>
                <a:lnTo>
                  <a:pt x="6645" y="1798"/>
                </a:lnTo>
                <a:lnTo>
                  <a:pt x="6634" y="1767"/>
                </a:lnTo>
                <a:lnTo>
                  <a:pt x="6623" y="1737"/>
                </a:lnTo>
                <a:lnTo>
                  <a:pt x="6611" y="1737"/>
                </a:lnTo>
                <a:close/>
                <a:moveTo>
                  <a:pt x="7230" y="1524"/>
                </a:moveTo>
                <a:lnTo>
                  <a:pt x="7230" y="1524"/>
                </a:lnTo>
                <a:lnTo>
                  <a:pt x="6966" y="1524"/>
                </a:lnTo>
                <a:lnTo>
                  <a:pt x="6966" y="1524"/>
                </a:lnTo>
                <a:lnTo>
                  <a:pt x="7046" y="1706"/>
                </a:lnTo>
                <a:lnTo>
                  <a:pt x="7104" y="1798"/>
                </a:lnTo>
                <a:lnTo>
                  <a:pt x="7138" y="1844"/>
                </a:lnTo>
                <a:lnTo>
                  <a:pt x="7161" y="1874"/>
                </a:lnTo>
                <a:lnTo>
                  <a:pt x="7195" y="1889"/>
                </a:lnTo>
                <a:lnTo>
                  <a:pt x="7219" y="1889"/>
                </a:lnTo>
                <a:lnTo>
                  <a:pt x="7230" y="1874"/>
                </a:lnTo>
                <a:lnTo>
                  <a:pt x="7253" y="1844"/>
                </a:lnTo>
                <a:lnTo>
                  <a:pt x="7264" y="1813"/>
                </a:lnTo>
                <a:lnTo>
                  <a:pt x="7264" y="1783"/>
                </a:lnTo>
                <a:lnTo>
                  <a:pt x="7264" y="1676"/>
                </a:lnTo>
                <a:lnTo>
                  <a:pt x="7230" y="1524"/>
                </a:lnTo>
                <a:close/>
                <a:moveTo>
                  <a:pt x="11653" y="1874"/>
                </a:moveTo>
                <a:lnTo>
                  <a:pt x="11653" y="1874"/>
                </a:lnTo>
                <a:lnTo>
                  <a:pt x="11607" y="1325"/>
                </a:lnTo>
                <a:lnTo>
                  <a:pt x="11607" y="1325"/>
                </a:lnTo>
                <a:lnTo>
                  <a:pt x="11538" y="1524"/>
                </a:lnTo>
                <a:lnTo>
                  <a:pt x="11504" y="1676"/>
                </a:lnTo>
                <a:lnTo>
                  <a:pt x="11458" y="1767"/>
                </a:lnTo>
                <a:lnTo>
                  <a:pt x="11435" y="1828"/>
                </a:lnTo>
                <a:lnTo>
                  <a:pt x="11435" y="1844"/>
                </a:lnTo>
                <a:lnTo>
                  <a:pt x="11447" y="1859"/>
                </a:lnTo>
                <a:lnTo>
                  <a:pt x="11493" y="1874"/>
                </a:lnTo>
                <a:lnTo>
                  <a:pt x="11653" y="1874"/>
                </a:lnTo>
                <a:close/>
                <a:moveTo>
                  <a:pt x="9591" y="1798"/>
                </a:moveTo>
                <a:lnTo>
                  <a:pt x="9591" y="1798"/>
                </a:lnTo>
                <a:lnTo>
                  <a:pt x="9591" y="1463"/>
                </a:lnTo>
                <a:lnTo>
                  <a:pt x="9591" y="1463"/>
                </a:lnTo>
                <a:lnTo>
                  <a:pt x="9556" y="1508"/>
                </a:lnTo>
                <a:lnTo>
                  <a:pt x="9522" y="1539"/>
                </a:lnTo>
                <a:lnTo>
                  <a:pt x="9499" y="1600"/>
                </a:lnTo>
                <a:lnTo>
                  <a:pt x="9499" y="1645"/>
                </a:lnTo>
                <a:lnTo>
                  <a:pt x="9499" y="1691"/>
                </a:lnTo>
                <a:lnTo>
                  <a:pt x="9522" y="1722"/>
                </a:lnTo>
                <a:lnTo>
                  <a:pt x="9556" y="1767"/>
                </a:lnTo>
                <a:lnTo>
                  <a:pt x="9591" y="1798"/>
                </a:lnTo>
                <a:close/>
                <a:moveTo>
                  <a:pt x="12226" y="1737"/>
                </a:moveTo>
                <a:lnTo>
                  <a:pt x="12226" y="1737"/>
                </a:lnTo>
                <a:lnTo>
                  <a:pt x="12329" y="1706"/>
                </a:lnTo>
                <a:lnTo>
                  <a:pt x="12409" y="1645"/>
                </a:lnTo>
                <a:lnTo>
                  <a:pt x="12467" y="1615"/>
                </a:lnTo>
                <a:lnTo>
                  <a:pt x="12467" y="1569"/>
                </a:lnTo>
                <a:lnTo>
                  <a:pt x="12478" y="1539"/>
                </a:lnTo>
                <a:lnTo>
                  <a:pt x="12478" y="1524"/>
                </a:lnTo>
                <a:lnTo>
                  <a:pt x="12467" y="1508"/>
                </a:lnTo>
                <a:lnTo>
                  <a:pt x="12467" y="1478"/>
                </a:lnTo>
                <a:lnTo>
                  <a:pt x="12444" y="1447"/>
                </a:lnTo>
                <a:lnTo>
                  <a:pt x="12363" y="1371"/>
                </a:lnTo>
                <a:lnTo>
                  <a:pt x="12283" y="1325"/>
                </a:lnTo>
                <a:lnTo>
                  <a:pt x="12283" y="1325"/>
                </a:lnTo>
                <a:lnTo>
                  <a:pt x="12226" y="1737"/>
                </a:lnTo>
                <a:close/>
                <a:moveTo>
                  <a:pt x="11034" y="1737"/>
                </a:moveTo>
                <a:lnTo>
                  <a:pt x="11034" y="1737"/>
                </a:lnTo>
                <a:lnTo>
                  <a:pt x="11149" y="1722"/>
                </a:lnTo>
                <a:lnTo>
                  <a:pt x="11229" y="1706"/>
                </a:lnTo>
                <a:lnTo>
                  <a:pt x="11298" y="1661"/>
                </a:lnTo>
                <a:lnTo>
                  <a:pt x="11309" y="1630"/>
                </a:lnTo>
                <a:lnTo>
                  <a:pt x="11332" y="1600"/>
                </a:lnTo>
                <a:lnTo>
                  <a:pt x="11344" y="1554"/>
                </a:lnTo>
                <a:lnTo>
                  <a:pt x="11355" y="1524"/>
                </a:lnTo>
                <a:lnTo>
                  <a:pt x="11344" y="1478"/>
                </a:lnTo>
                <a:lnTo>
                  <a:pt x="11332" y="1432"/>
                </a:lnTo>
                <a:lnTo>
                  <a:pt x="11309" y="1371"/>
                </a:lnTo>
                <a:lnTo>
                  <a:pt x="11286" y="1310"/>
                </a:lnTo>
                <a:lnTo>
                  <a:pt x="11195" y="1203"/>
                </a:lnTo>
                <a:lnTo>
                  <a:pt x="11195" y="1203"/>
                </a:lnTo>
                <a:lnTo>
                  <a:pt x="11137" y="1219"/>
                </a:lnTo>
                <a:lnTo>
                  <a:pt x="11092" y="1264"/>
                </a:lnTo>
                <a:lnTo>
                  <a:pt x="11057" y="1310"/>
                </a:lnTo>
                <a:lnTo>
                  <a:pt x="11023" y="1371"/>
                </a:lnTo>
                <a:lnTo>
                  <a:pt x="11011" y="1463"/>
                </a:lnTo>
                <a:lnTo>
                  <a:pt x="11011" y="1539"/>
                </a:lnTo>
                <a:lnTo>
                  <a:pt x="11011" y="1630"/>
                </a:lnTo>
                <a:lnTo>
                  <a:pt x="11034" y="1737"/>
                </a:lnTo>
                <a:close/>
                <a:moveTo>
                  <a:pt x="10782" y="1737"/>
                </a:moveTo>
                <a:lnTo>
                  <a:pt x="10782" y="1737"/>
                </a:lnTo>
                <a:lnTo>
                  <a:pt x="10817" y="1722"/>
                </a:lnTo>
                <a:lnTo>
                  <a:pt x="10839" y="1676"/>
                </a:lnTo>
                <a:lnTo>
                  <a:pt x="10862" y="1645"/>
                </a:lnTo>
                <a:lnTo>
                  <a:pt x="10862" y="1630"/>
                </a:lnTo>
                <a:lnTo>
                  <a:pt x="10874" y="1584"/>
                </a:lnTo>
                <a:lnTo>
                  <a:pt x="10874" y="1539"/>
                </a:lnTo>
                <a:lnTo>
                  <a:pt x="10862" y="1493"/>
                </a:lnTo>
                <a:lnTo>
                  <a:pt x="10828" y="1432"/>
                </a:lnTo>
                <a:lnTo>
                  <a:pt x="10782" y="1371"/>
                </a:lnTo>
                <a:lnTo>
                  <a:pt x="10736" y="1295"/>
                </a:lnTo>
                <a:lnTo>
                  <a:pt x="10679" y="1249"/>
                </a:lnTo>
                <a:lnTo>
                  <a:pt x="10679" y="1249"/>
                </a:lnTo>
                <a:lnTo>
                  <a:pt x="10702" y="1386"/>
                </a:lnTo>
                <a:lnTo>
                  <a:pt x="10725" y="1493"/>
                </a:lnTo>
                <a:lnTo>
                  <a:pt x="10782" y="1737"/>
                </a:lnTo>
                <a:close/>
                <a:moveTo>
                  <a:pt x="9911" y="1203"/>
                </a:moveTo>
                <a:lnTo>
                  <a:pt x="9911" y="1203"/>
                </a:lnTo>
                <a:lnTo>
                  <a:pt x="9842" y="1234"/>
                </a:lnTo>
                <a:lnTo>
                  <a:pt x="9785" y="1264"/>
                </a:lnTo>
                <a:lnTo>
                  <a:pt x="9774" y="1280"/>
                </a:lnTo>
                <a:lnTo>
                  <a:pt x="9774" y="1325"/>
                </a:lnTo>
                <a:lnTo>
                  <a:pt x="9774" y="1356"/>
                </a:lnTo>
                <a:lnTo>
                  <a:pt x="9774" y="1386"/>
                </a:lnTo>
                <a:lnTo>
                  <a:pt x="9785" y="1463"/>
                </a:lnTo>
                <a:lnTo>
                  <a:pt x="9842" y="1539"/>
                </a:lnTo>
                <a:lnTo>
                  <a:pt x="9923" y="1630"/>
                </a:lnTo>
                <a:lnTo>
                  <a:pt x="10003" y="1737"/>
                </a:lnTo>
                <a:lnTo>
                  <a:pt x="10003" y="1737"/>
                </a:lnTo>
                <a:lnTo>
                  <a:pt x="10060" y="1600"/>
                </a:lnTo>
                <a:lnTo>
                  <a:pt x="10095" y="1493"/>
                </a:lnTo>
                <a:lnTo>
                  <a:pt x="10118" y="1386"/>
                </a:lnTo>
                <a:lnTo>
                  <a:pt x="10129" y="1310"/>
                </a:lnTo>
                <a:lnTo>
                  <a:pt x="10118" y="1249"/>
                </a:lnTo>
                <a:lnTo>
                  <a:pt x="10083" y="1219"/>
                </a:lnTo>
                <a:lnTo>
                  <a:pt x="10049" y="1188"/>
                </a:lnTo>
                <a:lnTo>
                  <a:pt x="9991" y="1188"/>
                </a:lnTo>
                <a:lnTo>
                  <a:pt x="9991" y="1188"/>
                </a:lnTo>
                <a:lnTo>
                  <a:pt x="9911" y="1203"/>
                </a:lnTo>
                <a:close/>
                <a:moveTo>
                  <a:pt x="5694" y="1539"/>
                </a:moveTo>
                <a:lnTo>
                  <a:pt x="5694" y="1539"/>
                </a:lnTo>
                <a:close/>
                <a:moveTo>
                  <a:pt x="8043" y="1524"/>
                </a:moveTo>
                <a:lnTo>
                  <a:pt x="8043" y="1524"/>
                </a:lnTo>
                <a:lnTo>
                  <a:pt x="8204" y="1539"/>
                </a:lnTo>
                <a:lnTo>
                  <a:pt x="8376" y="1569"/>
                </a:lnTo>
                <a:lnTo>
                  <a:pt x="8594" y="1615"/>
                </a:lnTo>
                <a:lnTo>
                  <a:pt x="8697" y="1615"/>
                </a:lnTo>
                <a:lnTo>
                  <a:pt x="8811" y="1630"/>
                </a:lnTo>
                <a:lnTo>
                  <a:pt x="8914" y="1615"/>
                </a:lnTo>
                <a:lnTo>
                  <a:pt x="9006" y="1600"/>
                </a:lnTo>
                <a:lnTo>
                  <a:pt x="9109" y="1554"/>
                </a:lnTo>
                <a:lnTo>
                  <a:pt x="9189" y="1508"/>
                </a:lnTo>
                <a:lnTo>
                  <a:pt x="9270" y="1463"/>
                </a:lnTo>
                <a:lnTo>
                  <a:pt x="9293" y="1417"/>
                </a:lnTo>
                <a:lnTo>
                  <a:pt x="9327" y="1371"/>
                </a:lnTo>
                <a:lnTo>
                  <a:pt x="9350" y="1310"/>
                </a:lnTo>
                <a:lnTo>
                  <a:pt x="9373" y="1249"/>
                </a:lnTo>
                <a:lnTo>
                  <a:pt x="9384" y="1203"/>
                </a:lnTo>
                <a:lnTo>
                  <a:pt x="9384" y="1112"/>
                </a:lnTo>
                <a:lnTo>
                  <a:pt x="9384" y="1112"/>
                </a:lnTo>
                <a:lnTo>
                  <a:pt x="9350" y="1203"/>
                </a:lnTo>
                <a:lnTo>
                  <a:pt x="9293" y="1249"/>
                </a:lnTo>
                <a:lnTo>
                  <a:pt x="9247" y="1295"/>
                </a:lnTo>
                <a:lnTo>
                  <a:pt x="9189" y="1356"/>
                </a:lnTo>
                <a:lnTo>
                  <a:pt x="9144" y="1371"/>
                </a:lnTo>
                <a:lnTo>
                  <a:pt x="9075" y="1417"/>
                </a:lnTo>
                <a:lnTo>
                  <a:pt x="8960" y="1463"/>
                </a:lnTo>
                <a:lnTo>
                  <a:pt x="8834" y="1463"/>
                </a:lnTo>
                <a:lnTo>
                  <a:pt x="8708" y="1478"/>
                </a:lnTo>
                <a:lnTo>
                  <a:pt x="8433" y="1478"/>
                </a:lnTo>
                <a:lnTo>
                  <a:pt x="8433" y="1478"/>
                </a:lnTo>
                <a:lnTo>
                  <a:pt x="8238" y="1478"/>
                </a:lnTo>
                <a:lnTo>
                  <a:pt x="8147" y="1508"/>
                </a:lnTo>
                <a:lnTo>
                  <a:pt x="8043" y="1524"/>
                </a:lnTo>
                <a:close/>
                <a:moveTo>
                  <a:pt x="6096" y="1386"/>
                </a:moveTo>
                <a:lnTo>
                  <a:pt x="6096" y="1386"/>
                </a:lnTo>
                <a:lnTo>
                  <a:pt x="6073" y="1493"/>
                </a:lnTo>
                <a:lnTo>
                  <a:pt x="6061" y="1539"/>
                </a:lnTo>
                <a:lnTo>
                  <a:pt x="6073" y="1539"/>
                </a:lnTo>
                <a:lnTo>
                  <a:pt x="6073" y="1539"/>
                </a:lnTo>
                <a:lnTo>
                  <a:pt x="6096" y="1508"/>
                </a:lnTo>
                <a:lnTo>
                  <a:pt x="6107" y="1478"/>
                </a:lnTo>
                <a:lnTo>
                  <a:pt x="6118" y="1447"/>
                </a:lnTo>
                <a:lnTo>
                  <a:pt x="6130" y="1432"/>
                </a:lnTo>
                <a:lnTo>
                  <a:pt x="6118" y="1402"/>
                </a:lnTo>
                <a:lnTo>
                  <a:pt x="6107" y="1402"/>
                </a:lnTo>
                <a:lnTo>
                  <a:pt x="6096" y="1386"/>
                </a:lnTo>
                <a:close/>
                <a:moveTo>
                  <a:pt x="12077" y="1325"/>
                </a:moveTo>
                <a:lnTo>
                  <a:pt x="12077" y="1325"/>
                </a:lnTo>
                <a:lnTo>
                  <a:pt x="12054" y="1249"/>
                </a:lnTo>
                <a:lnTo>
                  <a:pt x="12031" y="1173"/>
                </a:lnTo>
                <a:lnTo>
                  <a:pt x="12008" y="1112"/>
                </a:lnTo>
                <a:lnTo>
                  <a:pt x="11962" y="1051"/>
                </a:lnTo>
                <a:lnTo>
                  <a:pt x="11928" y="1005"/>
                </a:lnTo>
                <a:lnTo>
                  <a:pt x="11882" y="975"/>
                </a:lnTo>
                <a:lnTo>
                  <a:pt x="11825" y="944"/>
                </a:lnTo>
                <a:lnTo>
                  <a:pt x="11756" y="929"/>
                </a:lnTo>
                <a:lnTo>
                  <a:pt x="11756" y="929"/>
                </a:lnTo>
                <a:lnTo>
                  <a:pt x="11791" y="1203"/>
                </a:lnTo>
                <a:lnTo>
                  <a:pt x="11791" y="1371"/>
                </a:lnTo>
                <a:lnTo>
                  <a:pt x="11802" y="1463"/>
                </a:lnTo>
                <a:lnTo>
                  <a:pt x="11802" y="1478"/>
                </a:lnTo>
                <a:lnTo>
                  <a:pt x="11813" y="1478"/>
                </a:lnTo>
                <a:lnTo>
                  <a:pt x="11848" y="1447"/>
                </a:lnTo>
                <a:lnTo>
                  <a:pt x="11882" y="1386"/>
                </a:lnTo>
                <a:lnTo>
                  <a:pt x="11916" y="1371"/>
                </a:lnTo>
                <a:lnTo>
                  <a:pt x="11951" y="1341"/>
                </a:lnTo>
                <a:lnTo>
                  <a:pt x="12008" y="1325"/>
                </a:lnTo>
                <a:lnTo>
                  <a:pt x="12077" y="1325"/>
                </a:lnTo>
                <a:close/>
                <a:moveTo>
                  <a:pt x="10221" y="990"/>
                </a:moveTo>
                <a:lnTo>
                  <a:pt x="10221" y="990"/>
                </a:lnTo>
                <a:lnTo>
                  <a:pt x="10301" y="1082"/>
                </a:lnTo>
                <a:lnTo>
                  <a:pt x="10347" y="1203"/>
                </a:lnTo>
                <a:lnTo>
                  <a:pt x="10392" y="1310"/>
                </a:lnTo>
                <a:lnTo>
                  <a:pt x="10427" y="1463"/>
                </a:lnTo>
                <a:lnTo>
                  <a:pt x="10427" y="1463"/>
                </a:lnTo>
                <a:lnTo>
                  <a:pt x="10496" y="1341"/>
                </a:lnTo>
                <a:lnTo>
                  <a:pt x="10541" y="1219"/>
                </a:lnTo>
                <a:lnTo>
                  <a:pt x="10565" y="1066"/>
                </a:lnTo>
                <a:lnTo>
                  <a:pt x="10576" y="929"/>
                </a:lnTo>
                <a:lnTo>
                  <a:pt x="10576" y="929"/>
                </a:lnTo>
                <a:lnTo>
                  <a:pt x="10473" y="868"/>
                </a:lnTo>
                <a:lnTo>
                  <a:pt x="10404" y="853"/>
                </a:lnTo>
                <a:lnTo>
                  <a:pt x="10335" y="853"/>
                </a:lnTo>
                <a:lnTo>
                  <a:pt x="10335" y="853"/>
                </a:lnTo>
                <a:lnTo>
                  <a:pt x="10289" y="853"/>
                </a:lnTo>
                <a:lnTo>
                  <a:pt x="10243" y="868"/>
                </a:lnTo>
                <a:lnTo>
                  <a:pt x="10232" y="899"/>
                </a:lnTo>
                <a:lnTo>
                  <a:pt x="10221" y="929"/>
                </a:lnTo>
                <a:lnTo>
                  <a:pt x="10221" y="990"/>
                </a:lnTo>
                <a:close/>
                <a:moveTo>
                  <a:pt x="10931" y="777"/>
                </a:moveTo>
                <a:lnTo>
                  <a:pt x="10931" y="777"/>
                </a:lnTo>
                <a:lnTo>
                  <a:pt x="10679" y="716"/>
                </a:lnTo>
                <a:lnTo>
                  <a:pt x="10679" y="716"/>
                </a:lnTo>
                <a:lnTo>
                  <a:pt x="10828" y="1082"/>
                </a:lnTo>
                <a:lnTo>
                  <a:pt x="10874" y="1203"/>
                </a:lnTo>
                <a:lnTo>
                  <a:pt x="10931" y="1249"/>
                </a:lnTo>
                <a:lnTo>
                  <a:pt x="10943" y="1280"/>
                </a:lnTo>
                <a:lnTo>
                  <a:pt x="10966" y="1280"/>
                </a:lnTo>
                <a:lnTo>
                  <a:pt x="10977" y="1264"/>
                </a:lnTo>
                <a:lnTo>
                  <a:pt x="10988" y="1219"/>
                </a:lnTo>
                <a:lnTo>
                  <a:pt x="10977" y="1097"/>
                </a:lnTo>
                <a:lnTo>
                  <a:pt x="10954" y="944"/>
                </a:lnTo>
                <a:lnTo>
                  <a:pt x="10931" y="777"/>
                </a:lnTo>
                <a:close/>
                <a:moveTo>
                  <a:pt x="11447" y="1249"/>
                </a:moveTo>
                <a:lnTo>
                  <a:pt x="11447" y="1249"/>
                </a:lnTo>
                <a:lnTo>
                  <a:pt x="11481" y="1203"/>
                </a:lnTo>
                <a:lnTo>
                  <a:pt x="11504" y="1112"/>
                </a:lnTo>
                <a:lnTo>
                  <a:pt x="11504" y="1051"/>
                </a:lnTo>
                <a:lnTo>
                  <a:pt x="11504" y="990"/>
                </a:lnTo>
                <a:lnTo>
                  <a:pt x="11493" y="929"/>
                </a:lnTo>
                <a:lnTo>
                  <a:pt x="11470" y="853"/>
                </a:lnTo>
                <a:lnTo>
                  <a:pt x="11435" y="777"/>
                </a:lnTo>
                <a:lnTo>
                  <a:pt x="11401" y="716"/>
                </a:lnTo>
                <a:lnTo>
                  <a:pt x="11401" y="716"/>
                </a:lnTo>
                <a:lnTo>
                  <a:pt x="11344" y="731"/>
                </a:lnTo>
                <a:lnTo>
                  <a:pt x="11298" y="731"/>
                </a:lnTo>
                <a:lnTo>
                  <a:pt x="11275" y="762"/>
                </a:lnTo>
                <a:lnTo>
                  <a:pt x="11252" y="792"/>
                </a:lnTo>
                <a:lnTo>
                  <a:pt x="11240" y="853"/>
                </a:lnTo>
                <a:lnTo>
                  <a:pt x="11229" y="883"/>
                </a:lnTo>
                <a:lnTo>
                  <a:pt x="11240" y="944"/>
                </a:lnTo>
                <a:lnTo>
                  <a:pt x="11252" y="990"/>
                </a:lnTo>
                <a:lnTo>
                  <a:pt x="11298" y="1082"/>
                </a:lnTo>
                <a:lnTo>
                  <a:pt x="11332" y="1173"/>
                </a:lnTo>
                <a:lnTo>
                  <a:pt x="11389" y="1234"/>
                </a:lnTo>
                <a:lnTo>
                  <a:pt x="11424" y="1249"/>
                </a:lnTo>
                <a:lnTo>
                  <a:pt x="11447" y="1249"/>
                </a:lnTo>
                <a:close/>
                <a:moveTo>
                  <a:pt x="9499" y="1112"/>
                </a:moveTo>
                <a:lnTo>
                  <a:pt x="9499" y="1112"/>
                </a:lnTo>
                <a:lnTo>
                  <a:pt x="9716" y="1021"/>
                </a:lnTo>
                <a:lnTo>
                  <a:pt x="9934" y="944"/>
                </a:lnTo>
                <a:lnTo>
                  <a:pt x="10163" y="822"/>
                </a:lnTo>
                <a:lnTo>
                  <a:pt x="10370" y="716"/>
                </a:lnTo>
                <a:lnTo>
                  <a:pt x="10461" y="670"/>
                </a:lnTo>
                <a:lnTo>
                  <a:pt x="10530" y="609"/>
                </a:lnTo>
                <a:lnTo>
                  <a:pt x="10553" y="579"/>
                </a:lnTo>
                <a:lnTo>
                  <a:pt x="10553" y="548"/>
                </a:lnTo>
                <a:lnTo>
                  <a:pt x="10553" y="533"/>
                </a:lnTo>
                <a:lnTo>
                  <a:pt x="10541" y="518"/>
                </a:lnTo>
                <a:lnTo>
                  <a:pt x="10507" y="518"/>
                </a:lnTo>
                <a:lnTo>
                  <a:pt x="10427" y="502"/>
                </a:lnTo>
                <a:lnTo>
                  <a:pt x="10427" y="502"/>
                </a:lnTo>
                <a:lnTo>
                  <a:pt x="10301" y="563"/>
                </a:lnTo>
                <a:lnTo>
                  <a:pt x="10163" y="624"/>
                </a:lnTo>
                <a:lnTo>
                  <a:pt x="10049" y="685"/>
                </a:lnTo>
                <a:lnTo>
                  <a:pt x="9934" y="762"/>
                </a:lnTo>
                <a:lnTo>
                  <a:pt x="9820" y="853"/>
                </a:lnTo>
                <a:lnTo>
                  <a:pt x="9716" y="944"/>
                </a:lnTo>
                <a:lnTo>
                  <a:pt x="9591" y="1021"/>
                </a:lnTo>
                <a:lnTo>
                  <a:pt x="9499" y="1112"/>
                </a:lnTo>
                <a:close/>
                <a:moveTo>
                  <a:pt x="18162" y="14877"/>
                </a:moveTo>
                <a:lnTo>
                  <a:pt x="18162" y="14877"/>
                </a:lnTo>
                <a:lnTo>
                  <a:pt x="18081" y="14938"/>
                </a:lnTo>
                <a:lnTo>
                  <a:pt x="18013" y="14999"/>
                </a:lnTo>
                <a:lnTo>
                  <a:pt x="17909" y="15045"/>
                </a:lnTo>
                <a:lnTo>
                  <a:pt x="17807" y="15060"/>
                </a:lnTo>
                <a:lnTo>
                  <a:pt x="17807" y="15060"/>
                </a:lnTo>
                <a:lnTo>
                  <a:pt x="18162" y="14877"/>
                </a:lnTo>
                <a:close/>
                <a:moveTo>
                  <a:pt x="19078" y="12331"/>
                </a:moveTo>
                <a:lnTo>
                  <a:pt x="19078" y="12331"/>
                </a:lnTo>
                <a:lnTo>
                  <a:pt x="19010" y="12423"/>
                </a:lnTo>
                <a:lnTo>
                  <a:pt x="19010" y="12423"/>
                </a:lnTo>
                <a:lnTo>
                  <a:pt x="19021" y="12392"/>
                </a:lnTo>
                <a:lnTo>
                  <a:pt x="19033" y="12362"/>
                </a:lnTo>
                <a:lnTo>
                  <a:pt x="19055" y="12347"/>
                </a:lnTo>
                <a:lnTo>
                  <a:pt x="19078" y="12331"/>
                </a:lnTo>
                <a:close/>
                <a:moveTo>
                  <a:pt x="8788" y="5838"/>
                </a:moveTo>
                <a:lnTo>
                  <a:pt x="8788" y="5838"/>
                </a:lnTo>
                <a:lnTo>
                  <a:pt x="8868" y="5853"/>
                </a:lnTo>
                <a:lnTo>
                  <a:pt x="8868" y="5853"/>
                </a:lnTo>
                <a:lnTo>
                  <a:pt x="8834" y="5868"/>
                </a:lnTo>
                <a:lnTo>
                  <a:pt x="8834" y="5868"/>
                </a:lnTo>
                <a:lnTo>
                  <a:pt x="8788" y="5838"/>
                </a:lnTo>
                <a:close/>
                <a:moveTo>
                  <a:pt x="8307" y="5670"/>
                </a:moveTo>
                <a:lnTo>
                  <a:pt x="8307" y="5670"/>
                </a:lnTo>
                <a:lnTo>
                  <a:pt x="8445" y="5685"/>
                </a:lnTo>
                <a:lnTo>
                  <a:pt x="8582" y="5731"/>
                </a:lnTo>
                <a:lnTo>
                  <a:pt x="8685" y="5777"/>
                </a:lnTo>
                <a:lnTo>
                  <a:pt x="8788" y="5838"/>
                </a:lnTo>
                <a:lnTo>
                  <a:pt x="8788" y="5838"/>
                </a:lnTo>
                <a:lnTo>
                  <a:pt x="8559" y="5761"/>
                </a:lnTo>
                <a:lnTo>
                  <a:pt x="8307" y="5670"/>
                </a:lnTo>
                <a:close/>
                <a:moveTo>
                  <a:pt x="8204" y="5639"/>
                </a:moveTo>
                <a:lnTo>
                  <a:pt x="8204" y="5639"/>
                </a:lnTo>
                <a:lnTo>
                  <a:pt x="8009" y="5609"/>
                </a:lnTo>
                <a:lnTo>
                  <a:pt x="7814" y="5578"/>
                </a:lnTo>
                <a:lnTo>
                  <a:pt x="7631" y="5502"/>
                </a:lnTo>
                <a:lnTo>
                  <a:pt x="7516" y="5457"/>
                </a:lnTo>
                <a:lnTo>
                  <a:pt x="7436" y="5411"/>
                </a:lnTo>
                <a:lnTo>
                  <a:pt x="7436" y="5411"/>
                </a:lnTo>
                <a:lnTo>
                  <a:pt x="7539" y="5411"/>
                </a:lnTo>
                <a:lnTo>
                  <a:pt x="7654" y="5426"/>
                </a:lnTo>
                <a:lnTo>
                  <a:pt x="7860" y="5502"/>
                </a:lnTo>
                <a:lnTo>
                  <a:pt x="8078" y="5594"/>
                </a:lnTo>
                <a:lnTo>
                  <a:pt x="8307" y="5670"/>
                </a:lnTo>
                <a:lnTo>
                  <a:pt x="8307" y="5670"/>
                </a:lnTo>
                <a:lnTo>
                  <a:pt x="8204" y="5639"/>
                </a:lnTo>
                <a:close/>
                <a:moveTo>
                  <a:pt x="17589" y="5106"/>
                </a:moveTo>
                <a:lnTo>
                  <a:pt x="17589" y="5106"/>
                </a:lnTo>
                <a:lnTo>
                  <a:pt x="17669" y="5106"/>
                </a:lnTo>
                <a:lnTo>
                  <a:pt x="17669" y="5106"/>
                </a:lnTo>
                <a:lnTo>
                  <a:pt x="17680" y="5106"/>
                </a:lnTo>
                <a:lnTo>
                  <a:pt x="17680" y="5106"/>
                </a:lnTo>
                <a:lnTo>
                  <a:pt x="17589" y="5106"/>
                </a:lnTo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053" name="标题 2052"/>
          <p:cNvSpPr/>
          <p:nvPr>
            <p:ph type="ctrTitle" sz="quarter"/>
          </p:nvPr>
        </p:nvSpPr>
        <p:spPr>
          <a:xfrm>
            <a:off x="1013884" y="1700213"/>
            <a:ext cx="103632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sz="4800" b="1">
                <a:effectLst>
                  <a:outerShdw blurRad="38100" dist="38100" dir="27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4" name="副标题 2053"/>
          <p:cNvSpPr/>
          <p:nvPr>
            <p:ph type="subTitle" sz="quarter" idx="1"/>
          </p:nvPr>
        </p:nvSpPr>
        <p:spPr>
          <a:xfrm>
            <a:off x="1928284" y="3457575"/>
            <a:ext cx="8534400" cy="11969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5" name="日期占位符 2054"/>
          <p:cNvSpPr/>
          <p:nvPr>
            <p:ph type="dt" sz="quarter" idx="2"/>
          </p:nvPr>
        </p:nvSpPr>
        <p:spPr>
          <a:xfrm>
            <a:off x="946151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/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2056" name="页脚占位符 2055"/>
          <p:cNvSpPr/>
          <p:nvPr>
            <p:ph type="ftr" sz="quarter" idx="3"/>
          </p:nvPr>
        </p:nvSpPr>
        <p:spPr>
          <a:xfrm>
            <a:off x="4552951" y="6245225"/>
            <a:ext cx="3179233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2057" name="灯片编号占位符 2056"/>
          <p:cNvSpPr/>
          <p:nvPr>
            <p:ph type="sldNum" sz="quarter" idx="4"/>
          </p:nvPr>
        </p:nvSpPr>
        <p:spPr>
          <a:xfrm>
            <a:off x="84963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/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180388" y="274638"/>
            <a:ext cx="2523596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7424492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946248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757736" y="1600200"/>
            <a:ext cx="4946248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Unknown Shape"/>
          <p:cNvSpPr>
            <a:spLocks noChangeAspect="1"/>
          </p:cNvSpPr>
          <p:nvPr/>
        </p:nvSpPr>
        <p:spPr>
          <a:xfrm>
            <a:off x="1176867" y="1641475"/>
            <a:ext cx="8280400" cy="4667250"/>
          </a:xfrm>
          <a:custGeom>
            <a:avLst/>
            <a:gdLst/>
            <a:ahLst/>
            <a:cxnLst/>
            <a:pathLst>
              <a:path w="21600" h="21600">
                <a:moveTo>
                  <a:pt x="11034" y="20471"/>
                </a:moveTo>
                <a:lnTo>
                  <a:pt x="11034" y="20471"/>
                </a:lnTo>
                <a:lnTo>
                  <a:pt x="9900" y="20669"/>
                </a:lnTo>
                <a:lnTo>
                  <a:pt x="9900" y="20669"/>
                </a:lnTo>
                <a:lnTo>
                  <a:pt x="9693" y="20532"/>
                </a:lnTo>
                <a:lnTo>
                  <a:pt x="9476" y="20410"/>
                </a:lnTo>
                <a:lnTo>
                  <a:pt x="9258" y="20319"/>
                </a:lnTo>
                <a:lnTo>
                  <a:pt x="9029" y="20258"/>
                </a:lnTo>
                <a:lnTo>
                  <a:pt x="9029" y="20258"/>
                </a:lnTo>
                <a:lnTo>
                  <a:pt x="8926" y="20471"/>
                </a:lnTo>
                <a:lnTo>
                  <a:pt x="8834" y="20654"/>
                </a:lnTo>
                <a:lnTo>
                  <a:pt x="8743" y="20807"/>
                </a:lnTo>
                <a:lnTo>
                  <a:pt x="8651" y="20959"/>
                </a:lnTo>
                <a:lnTo>
                  <a:pt x="8605" y="21020"/>
                </a:lnTo>
                <a:lnTo>
                  <a:pt x="8559" y="21066"/>
                </a:lnTo>
                <a:lnTo>
                  <a:pt x="8502" y="21096"/>
                </a:lnTo>
                <a:lnTo>
                  <a:pt x="8433" y="21142"/>
                </a:lnTo>
                <a:lnTo>
                  <a:pt x="8364" y="21173"/>
                </a:lnTo>
                <a:lnTo>
                  <a:pt x="8296" y="21173"/>
                </a:lnTo>
                <a:lnTo>
                  <a:pt x="8204" y="21188"/>
                </a:lnTo>
                <a:lnTo>
                  <a:pt x="8112" y="21173"/>
                </a:lnTo>
                <a:lnTo>
                  <a:pt x="8112" y="21173"/>
                </a:lnTo>
                <a:lnTo>
                  <a:pt x="7803" y="21142"/>
                </a:lnTo>
                <a:lnTo>
                  <a:pt x="7505" y="21096"/>
                </a:lnTo>
                <a:lnTo>
                  <a:pt x="6909" y="21005"/>
                </a:lnTo>
                <a:lnTo>
                  <a:pt x="6313" y="20868"/>
                </a:lnTo>
                <a:lnTo>
                  <a:pt x="5717" y="20730"/>
                </a:lnTo>
                <a:lnTo>
                  <a:pt x="5717" y="20730"/>
                </a:lnTo>
                <a:lnTo>
                  <a:pt x="5500" y="20669"/>
                </a:lnTo>
                <a:lnTo>
                  <a:pt x="5316" y="20578"/>
                </a:lnTo>
                <a:lnTo>
                  <a:pt x="5144" y="20502"/>
                </a:lnTo>
                <a:lnTo>
                  <a:pt x="4995" y="20410"/>
                </a:lnTo>
                <a:lnTo>
                  <a:pt x="4858" y="20319"/>
                </a:lnTo>
                <a:lnTo>
                  <a:pt x="4721" y="20212"/>
                </a:lnTo>
                <a:lnTo>
                  <a:pt x="4617" y="20060"/>
                </a:lnTo>
                <a:lnTo>
                  <a:pt x="4491" y="19938"/>
                </a:lnTo>
                <a:lnTo>
                  <a:pt x="4400" y="19785"/>
                </a:lnTo>
                <a:lnTo>
                  <a:pt x="4308" y="19633"/>
                </a:lnTo>
                <a:lnTo>
                  <a:pt x="4216" y="19465"/>
                </a:lnTo>
                <a:lnTo>
                  <a:pt x="4113" y="19267"/>
                </a:lnTo>
                <a:lnTo>
                  <a:pt x="3666" y="18368"/>
                </a:lnTo>
                <a:lnTo>
                  <a:pt x="3666" y="18368"/>
                </a:lnTo>
                <a:lnTo>
                  <a:pt x="3620" y="18368"/>
                </a:lnTo>
                <a:lnTo>
                  <a:pt x="3563" y="18383"/>
                </a:lnTo>
                <a:lnTo>
                  <a:pt x="3529" y="18413"/>
                </a:lnTo>
                <a:lnTo>
                  <a:pt x="3483" y="18429"/>
                </a:lnTo>
                <a:lnTo>
                  <a:pt x="3391" y="18505"/>
                </a:lnTo>
                <a:lnTo>
                  <a:pt x="3322" y="18596"/>
                </a:lnTo>
                <a:lnTo>
                  <a:pt x="3231" y="18718"/>
                </a:lnTo>
                <a:lnTo>
                  <a:pt x="3150" y="18840"/>
                </a:lnTo>
                <a:lnTo>
                  <a:pt x="2990" y="19084"/>
                </a:lnTo>
                <a:lnTo>
                  <a:pt x="2910" y="19206"/>
                </a:lnTo>
                <a:lnTo>
                  <a:pt x="2807" y="19282"/>
                </a:lnTo>
                <a:lnTo>
                  <a:pt x="2715" y="19374"/>
                </a:lnTo>
                <a:lnTo>
                  <a:pt x="2658" y="19389"/>
                </a:lnTo>
                <a:lnTo>
                  <a:pt x="2601" y="19420"/>
                </a:lnTo>
                <a:lnTo>
                  <a:pt x="2555" y="19435"/>
                </a:lnTo>
                <a:lnTo>
                  <a:pt x="2497" y="19450"/>
                </a:lnTo>
                <a:lnTo>
                  <a:pt x="2417" y="19435"/>
                </a:lnTo>
                <a:lnTo>
                  <a:pt x="2371" y="19420"/>
                </a:lnTo>
                <a:lnTo>
                  <a:pt x="2291" y="19389"/>
                </a:lnTo>
                <a:lnTo>
                  <a:pt x="2222" y="19359"/>
                </a:lnTo>
                <a:lnTo>
                  <a:pt x="2154" y="19298"/>
                </a:lnTo>
                <a:lnTo>
                  <a:pt x="2062" y="19252"/>
                </a:lnTo>
                <a:lnTo>
                  <a:pt x="2062" y="19252"/>
                </a:lnTo>
                <a:lnTo>
                  <a:pt x="2119" y="19222"/>
                </a:lnTo>
                <a:lnTo>
                  <a:pt x="2154" y="19206"/>
                </a:lnTo>
                <a:lnTo>
                  <a:pt x="2176" y="19176"/>
                </a:lnTo>
                <a:lnTo>
                  <a:pt x="2188" y="19130"/>
                </a:lnTo>
                <a:lnTo>
                  <a:pt x="2188" y="19084"/>
                </a:lnTo>
                <a:lnTo>
                  <a:pt x="2176" y="19023"/>
                </a:lnTo>
                <a:lnTo>
                  <a:pt x="2154" y="18978"/>
                </a:lnTo>
                <a:lnTo>
                  <a:pt x="2131" y="18932"/>
                </a:lnTo>
                <a:lnTo>
                  <a:pt x="2051" y="18779"/>
                </a:lnTo>
                <a:lnTo>
                  <a:pt x="1936" y="18657"/>
                </a:lnTo>
                <a:lnTo>
                  <a:pt x="1798" y="18505"/>
                </a:lnTo>
                <a:lnTo>
                  <a:pt x="1649" y="18337"/>
                </a:lnTo>
                <a:lnTo>
                  <a:pt x="1328" y="18032"/>
                </a:lnTo>
                <a:lnTo>
                  <a:pt x="1008" y="17758"/>
                </a:lnTo>
                <a:lnTo>
                  <a:pt x="721" y="17545"/>
                </a:lnTo>
                <a:lnTo>
                  <a:pt x="618" y="17468"/>
                </a:lnTo>
                <a:lnTo>
                  <a:pt x="527" y="17423"/>
                </a:lnTo>
                <a:lnTo>
                  <a:pt x="527" y="17423"/>
                </a:lnTo>
                <a:lnTo>
                  <a:pt x="503" y="17529"/>
                </a:lnTo>
                <a:lnTo>
                  <a:pt x="492" y="17636"/>
                </a:lnTo>
                <a:lnTo>
                  <a:pt x="469" y="17682"/>
                </a:lnTo>
                <a:lnTo>
                  <a:pt x="446" y="17712"/>
                </a:lnTo>
                <a:lnTo>
                  <a:pt x="423" y="17727"/>
                </a:lnTo>
                <a:lnTo>
                  <a:pt x="366" y="17743"/>
                </a:lnTo>
                <a:lnTo>
                  <a:pt x="366" y="17743"/>
                </a:lnTo>
                <a:lnTo>
                  <a:pt x="286" y="17423"/>
                </a:lnTo>
                <a:lnTo>
                  <a:pt x="240" y="17133"/>
                </a:lnTo>
                <a:lnTo>
                  <a:pt x="217" y="17011"/>
                </a:lnTo>
                <a:lnTo>
                  <a:pt x="217" y="16904"/>
                </a:lnTo>
                <a:lnTo>
                  <a:pt x="217" y="16813"/>
                </a:lnTo>
                <a:lnTo>
                  <a:pt x="240" y="16737"/>
                </a:lnTo>
                <a:lnTo>
                  <a:pt x="263" y="16691"/>
                </a:lnTo>
                <a:lnTo>
                  <a:pt x="309" y="16630"/>
                </a:lnTo>
                <a:lnTo>
                  <a:pt x="378" y="16615"/>
                </a:lnTo>
                <a:lnTo>
                  <a:pt x="458" y="16600"/>
                </a:lnTo>
                <a:lnTo>
                  <a:pt x="561" y="16615"/>
                </a:lnTo>
                <a:lnTo>
                  <a:pt x="675" y="16630"/>
                </a:lnTo>
                <a:lnTo>
                  <a:pt x="836" y="16691"/>
                </a:lnTo>
                <a:lnTo>
                  <a:pt x="996" y="16737"/>
                </a:lnTo>
                <a:lnTo>
                  <a:pt x="996" y="16737"/>
                </a:lnTo>
                <a:lnTo>
                  <a:pt x="939" y="16615"/>
                </a:lnTo>
                <a:lnTo>
                  <a:pt x="893" y="16478"/>
                </a:lnTo>
                <a:lnTo>
                  <a:pt x="779" y="16234"/>
                </a:lnTo>
                <a:lnTo>
                  <a:pt x="641" y="16005"/>
                </a:lnTo>
                <a:lnTo>
                  <a:pt x="492" y="15761"/>
                </a:lnTo>
                <a:lnTo>
                  <a:pt x="366" y="15532"/>
                </a:lnTo>
                <a:lnTo>
                  <a:pt x="297" y="15410"/>
                </a:lnTo>
                <a:lnTo>
                  <a:pt x="251" y="15304"/>
                </a:lnTo>
                <a:lnTo>
                  <a:pt x="205" y="15151"/>
                </a:lnTo>
                <a:lnTo>
                  <a:pt x="160" y="15029"/>
                </a:lnTo>
                <a:lnTo>
                  <a:pt x="125" y="14892"/>
                </a:lnTo>
                <a:lnTo>
                  <a:pt x="91" y="14740"/>
                </a:lnTo>
                <a:lnTo>
                  <a:pt x="91" y="14740"/>
                </a:lnTo>
                <a:lnTo>
                  <a:pt x="68" y="14542"/>
                </a:lnTo>
                <a:lnTo>
                  <a:pt x="68" y="14374"/>
                </a:lnTo>
                <a:lnTo>
                  <a:pt x="80" y="14222"/>
                </a:lnTo>
                <a:lnTo>
                  <a:pt x="102" y="14115"/>
                </a:lnTo>
                <a:lnTo>
                  <a:pt x="137" y="14023"/>
                </a:lnTo>
                <a:lnTo>
                  <a:pt x="194" y="13947"/>
                </a:lnTo>
                <a:lnTo>
                  <a:pt x="251" y="13886"/>
                </a:lnTo>
                <a:lnTo>
                  <a:pt x="309" y="13856"/>
                </a:lnTo>
                <a:lnTo>
                  <a:pt x="458" y="13779"/>
                </a:lnTo>
                <a:lnTo>
                  <a:pt x="630" y="13688"/>
                </a:lnTo>
                <a:lnTo>
                  <a:pt x="710" y="13657"/>
                </a:lnTo>
                <a:lnTo>
                  <a:pt x="779" y="13596"/>
                </a:lnTo>
                <a:lnTo>
                  <a:pt x="859" y="13520"/>
                </a:lnTo>
                <a:lnTo>
                  <a:pt x="939" y="13429"/>
                </a:lnTo>
                <a:lnTo>
                  <a:pt x="939" y="13429"/>
                </a:lnTo>
                <a:lnTo>
                  <a:pt x="824" y="13337"/>
                </a:lnTo>
                <a:lnTo>
                  <a:pt x="710" y="13246"/>
                </a:lnTo>
                <a:lnTo>
                  <a:pt x="618" y="13124"/>
                </a:lnTo>
                <a:lnTo>
                  <a:pt x="538" y="13032"/>
                </a:lnTo>
                <a:lnTo>
                  <a:pt x="458" y="12911"/>
                </a:lnTo>
                <a:lnTo>
                  <a:pt x="412" y="12804"/>
                </a:lnTo>
                <a:lnTo>
                  <a:pt x="354" y="12667"/>
                </a:lnTo>
                <a:lnTo>
                  <a:pt x="309" y="12545"/>
                </a:lnTo>
                <a:lnTo>
                  <a:pt x="274" y="12408"/>
                </a:lnTo>
                <a:lnTo>
                  <a:pt x="251" y="12286"/>
                </a:lnTo>
                <a:lnTo>
                  <a:pt x="240" y="12133"/>
                </a:lnTo>
                <a:lnTo>
                  <a:pt x="229" y="11996"/>
                </a:lnTo>
                <a:lnTo>
                  <a:pt x="229" y="11706"/>
                </a:lnTo>
                <a:lnTo>
                  <a:pt x="240" y="11432"/>
                </a:lnTo>
                <a:lnTo>
                  <a:pt x="251" y="11127"/>
                </a:lnTo>
                <a:lnTo>
                  <a:pt x="274" y="10837"/>
                </a:lnTo>
                <a:lnTo>
                  <a:pt x="297" y="10548"/>
                </a:lnTo>
                <a:lnTo>
                  <a:pt x="320" y="10258"/>
                </a:lnTo>
                <a:lnTo>
                  <a:pt x="320" y="9999"/>
                </a:lnTo>
                <a:lnTo>
                  <a:pt x="320" y="9862"/>
                </a:lnTo>
                <a:lnTo>
                  <a:pt x="309" y="9740"/>
                </a:lnTo>
                <a:lnTo>
                  <a:pt x="286" y="9618"/>
                </a:lnTo>
                <a:lnTo>
                  <a:pt x="263" y="9481"/>
                </a:lnTo>
                <a:lnTo>
                  <a:pt x="240" y="9374"/>
                </a:lnTo>
                <a:lnTo>
                  <a:pt x="205" y="9252"/>
                </a:lnTo>
                <a:lnTo>
                  <a:pt x="205" y="9252"/>
                </a:lnTo>
                <a:lnTo>
                  <a:pt x="137" y="9100"/>
                </a:lnTo>
                <a:lnTo>
                  <a:pt x="80" y="8947"/>
                </a:lnTo>
                <a:lnTo>
                  <a:pt x="57" y="8795"/>
                </a:lnTo>
                <a:lnTo>
                  <a:pt x="22" y="8673"/>
                </a:lnTo>
                <a:lnTo>
                  <a:pt x="0" y="8551"/>
                </a:lnTo>
                <a:lnTo>
                  <a:pt x="0" y="8444"/>
                </a:lnTo>
                <a:lnTo>
                  <a:pt x="0" y="8353"/>
                </a:lnTo>
                <a:lnTo>
                  <a:pt x="11" y="8261"/>
                </a:lnTo>
                <a:lnTo>
                  <a:pt x="34" y="8200"/>
                </a:lnTo>
                <a:lnTo>
                  <a:pt x="57" y="8124"/>
                </a:lnTo>
                <a:lnTo>
                  <a:pt x="68" y="8078"/>
                </a:lnTo>
                <a:lnTo>
                  <a:pt x="114" y="8033"/>
                </a:lnTo>
                <a:lnTo>
                  <a:pt x="137" y="8002"/>
                </a:lnTo>
                <a:lnTo>
                  <a:pt x="194" y="7972"/>
                </a:lnTo>
                <a:lnTo>
                  <a:pt x="229" y="7941"/>
                </a:lnTo>
                <a:lnTo>
                  <a:pt x="263" y="7941"/>
                </a:lnTo>
                <a:lnTo>
                  <a:pt x="309" y="7941"/>
                </a:lnTo>
                <a:lnTo>
                  <a:pt x="354" y="7941"/>
                </a:lnTo>
                <a:lnTo>
                  <a:pt x="389" y="7956"/>
                </a:lnTo>
                <a:lnTo>
                  <a:pt x="423" y="7987"/>
                </a:lnTo>
                <a:lnTo>
                  <a:pt x="446" y="8017"/>
                </a:lnTo>
                <a:lnTo>
                  <a:pt x="481" y="8063"/>
                </a:lnTo>
                <a:lnTo>
                  <a:pt x="503" y="8109"/>
                </a:lnTo>
                <a:lnTo>
                  <a:pt x="515" y="8170"/>
                </a:lnTo>
                <a:lnTo>
                  <a:pt x="527" y="8200"/>
                </a:lnTo>
                <a:lnTo>
                  <a:pt x="527" y="8261"/>
                </a:lnTo>
                <a:lnTo>
                  <a:pt x="527" y="8353"/>
                </a:lnTo>
                <a:lnTo>
                  <a:pt x="503" y="8429"/>
                </a:lnTo>
                <a:lnTo>
                  <a:pt x="481" y="8490"/>
                </a:lnTo>
                <a:lnTo>
                  <a:pt x="435" y="8581"/>
                </a:lnTo>
                <a:lnTo>
                  <a:pt x="389" y="8673"/>
                </a:lnTo>
                <a:lnTo>
                  <a:pt x="320" y="8764"/>
                </a:lnTo>
                <a:lnTo>
                  <a:pt x="320" y="8764"/>
                </a:lnTo>
                <a:lnTo>
                  <a:pt x="412" y="8764"/>
                </a:lnTo>
                <a:lnTo>
                  <a:pt x="481" y="8749"/>
                </a:lnTo>
                <a:lnTo>
                  <a:pt x="549" y="8718"/>
                </a:lnTo>
                <a:lnTo>
                  <a:pt x="595" y="8703"/>
                </a:lnTo>
                <a:lnTo>
                  <a:pt x="641" y="8688"/>
                </a:lnTo>
                <a:lnTo>
                  <a:pt x="664" y="8627"/>
                </a:lnTo>
                <a:lnTo>
                  <a:pt x="698" y="8597"/>
                </a:lnTo>
                <a:lnTo>
                  <a:pt x="710" y="8536"/>
                </a:lnTo>
                <a:lnTo>
                  <a:pt x="744" y="8429"/>
                </a:lnTo>
                <a:lnTo>
                  <a:pt x="779" y="8261"/>
                </a:lnTo>
                <a:lnTo>
                  <a:pt x="801" y="8109"/>
                </a:lnTo>
                <a:lnTo>
                  <a:pt x="847" y="7926"/>
                </a:lnTo>
                <a:lnTo>
                  <a:pt x="847" y="7926"/>
                </a:lnTo>
                <a:lnTo>
                  <a:pt x="893" y="7804"/>
                </a:lnTo>
                <a:lnTo>
                  <a:pt x="916" y="7697"/>
                </a:lnTo>
                <a:lnTo>
                  <a:pt x="928" y="7621"/>
                </a:lnTo>
                <a:lnTo>
                  <a:pt x="928" y="7545"/>
                </a:lnTo>
                <a:lnTo>
                  <a:pt x="928" y="7469"/>
                </a:lnTo>
                <a:lnTo>
                  <a:pt x="916" y="7408"/>
                </a:lnTo>
                <a:lnTo>
                  <a:pt x="882" y="7362"/>
                </a:lnTo>
                <a:lnTo>
                  <a:pt x="847" y="7316"/>
                </a:lnTo>
                <a:lnTo>
                  <a:pt x="779" y="7210"/>
                </a:lnTo>
                <a:lnTo>
                  <a:pt x="652" y="7118"/>
                </a:lnTo>
                <a:lnTo>
                  <a:pt x="527" y="6996"/>
                </a:lnTo>
                <a:lnTo>
                  <a:pt x="366" y="6874"/>
                </a:lnTo>
                <a:lnTo>
                  <a:pt x="366" y="6874"/>
                </a:lnTo>
                <a:lnTo>
                  <a:pt x="652" y="6874"/>
                </a:lnTo>
                <a:lnTo>
                  <a:pt x="996" y="6844"/>
                </a:lnTo>
                <a:lnTo>
                  <a:pt x="1317" y="6798"/>
                </a:lnTo>
                <a:lnTo>
                  <a:pt x="1466" y="6767"/>
                </a:lnTo>
                <a:lnTo>
                  <a:pt x="1604" y="6722"/>
                </a:lnTo>
                <a:lnTo>
                  <a:pt x="1604" y="6722"/>
                </a:lnTo>
                <a:lnTo>
                  <a:pt x="1604" y="6615"/>
                </a:lnTo>
                <a:lnTo>
                  <a:pt x="1592" y="6478"/>
                </a:lnTo>
                <a:lnTo>
                  <a:pt x="1558" y="6264"/>
                </a:lnTo>
                <a:lnTo>
                  <a:pt x="1524" y="6066"/>
                </a:lnTo>
                <a:lnTo>
                  <a:pt x="1512" y="5975"/>
                </a:lnTo>
                <a:lnTo>
                  <a:pt x="1500" y="5883"/>
                </a:lnTo>
                <a:lnTo>
                  <a:pt x="1512" y="5822"/>
                </a:lnTo>
                <a:lnTo>
                  <a:pt x="1535" y="5746"/>
                </a:lnTo>
                <a:lnTo>
                  <a:pt x="1569" y="5670"/>
                </a:lnTo>
                <a:lnTo>
                  <a:pt x="1626" y="5624"/>
                </a:lnTo>
                <a:lnTo>
                  <a:pt x="1707" y="5578"/>
                </a:lnTo>
                <a:lnTo>
                  <a:pt x="1798" y="5517"/>
                </a:lnTo>
                <a:lnTo>
                  <a:pt x="1924" y="5487"/>
                </a:lnTo>
                <a:lnTo>
                  <a:pt x="2062" y="5441"/>
                </a:lnTo>
                <a:lnTo>
                  <a:pt x="2062" y="5441"/>
                </a:lnTo>
                <a:lnTo>
                  <a:pt x="2200" y="5411"/>
                </a:lnTo>
                <a:lnTo>
                  <a:pt x="2337" y="5380"/>
                </a:lnTo>
                <a:lnTo>
                  <a:pt x="2440" y="5350"/>
                </a:lnTo>
                <a:lnTo>
                  <a:pt x="2532" y="5304"/>
                </a:lnTo>
                <a:lnTo>
                  <a:pt x="2601" y="5258"/>
                </a:lnTo>
                <a:lnTo>
                  <a:pt x="2658" y="5197"/>
                </a:lnTo>
                <a:lnTo>
                  <a:pt x="2715" y="5121"/>
                </a:lnTo>
                <a:lnTo>
                  <a:pt x="2750" y="5060"/>
                </a:lnTo>
                <a:lnTo>
                  <a:pt x="2772" y="4969"/>
                </a:lnTo>
                <a:lnTo>
                  <a:pt x="2795" y="4862"/>
                </a:lnTo>
                <a:lnTo>
                  <a:pt x="2830" y="4633"/>
                </a:lnTo>
                <a:lnTo>
                  <a:pt x="2853" y="4328"/>
                </a:lnTo>
                <a:lnTo>
                  <a:pt x="2899" y="3962"/>
                </a:lnTo>
                <a:lnTo>
                  <a:pt x="2899" y="3962"/>
                </a:lnTo>
                <a:lnTo>
                  <a:pt x="2990" y="3993"/>
                </a:lnTo>
                <a:lnTo>
                  <a:pt x="3082" y="4008"/>
                </a:lnTo>
                <a:lnTo>
                  <a:pt x="3128" y="3993"/>
                </a:lnTo>
                <a:lnTo>
                  <a:pt x="3150" y="3978"/>
                </a:lnTo>
                <a:lnTo>
                  <a:pt x="3208" y="3947"/>
                </a:lnTo>
                <a:lnTo>
                  <a:pt x="3231" y="3871"/>
                </a:lnTo>
                <a:lnTo>
                  <a:pt x="3265" y="3795"/>
                </a:lnTo>
                <a:lnTo>
                  <a:pt x="3288" y="3703"/>
                </a:lnTo>
                <a:lnTo>
                  <a:pt x="3299" y="3612"/>
                </a:lnTo>
                <a:lnTo>
                  <a:pt x="3334" y="3414"/>
                </a:lnTo>
                <a:lnTo>
                  <a:pt x="3345" y="3307"/>
                </a:lnTo>
                <a:lnTo>
                  <a:pt x="3368" y="3216"/>
                </a:lnTo>
                <a:lnTo>
                  <a:pt x="3426" y="3124"/>
                </a:lnTo>
                <a:lnTo>
                  <a:pt x="3471" y="3063"/>
                </a:lnTo>
                <a:lnTo>
                  <a:pt x="3540" y="3018"/>
                </a:lnTo>
                <a:lnTo>
                  <a:pt x="3575" y="3002"/>
                </a:lnTo>
                <a:lnTo>
                  <a:pt x="3632" y="2987"/>
                </a:lnTo>
                <a:lnTo>
                  <a:pt x="3632" y="2987"/>
                </a:lnTo>
                <a:lnTo>
                  <a:pt x="3724" y="2941"/>
                </a:lnTo>
                <a:lnTo>
                  <a:pt x="3827" y="2880"/>
                </a:lnTo>
                <a:lnTo>
                  <a:pt x="3907" y="2804"/>
                </a:lnTo>
                <a:lnTo>
                  <a:pt x="3964" y="2713"/>
                </a:lnTo>
                <a:lnTo>
                  <a:pt x="4010" y="2591"/>
                </a:lnTo>
                <a:lnTo>
                  <a:pt x="4056" y="2469"/>
                </a:lnTo>
                <a:lnTo>
                  <a:pt x="4067" y="2301"/>
                </a:lnTo>
                <a:lnTo>
                  <a:pt x="4079" y="2149"/>
                </a:lnTo>
                <a:lnTo>
                  <a:pt x="4079" y="2149"/>
                </a:lnTo>
                <a:lnTo>
                  <a:pt x="4170" y="2164"/>
                </a:lnTo>
                <a:lnTo>
                  <a:pt x="4262" y="2194"/>
                </a:lnTo>
                <a:lnTo>
                  <a:pt x="4342" y="2179"/>
                </a:lnTo>
                <a:lnTo>
                  <a:pt x="4423" y="2149"/>
                </a:lnTo>
                <a:lnTo>
                  <a:pt x="4491" y="2118"/>
                </a:lnTo>
                <a:lnTo>
                  <a:pt x="4560" y="2057"/>
                </a:lnTo>
                <a:lnTo>
                  <a:pt x="4617" y="1981"/>
                </a:lnTo>
                <a:lnTo>
                  <a:pt x="4674" y="1889"/>
                </a:lnTo>
                <a:lnTo>
                  <a:pt x="4674" y="1889"/>
                </a:lnTo>
                <a:lnTo>
                  <a:pt x="4778" y="1737"/>
                </a:lnTo>
                <a:lnTo>
                  <a:pt x="4881" y="1600"/>
                </a:lnTo>
                <a:lnTo>
                  <a:pt x="5007" y="1493"/>
                </a:lnTo>
                <a:lnTo>
                  <a:pt x="5144" y="1402"/>
                </a:lnTo>
                <a:lnTo>
                  <a:pt x="5282" y="1310"/>
                </a:lnTo>
                <a:lnTo>
                  <a:pt x="5431" y="1249"/>
                </a:lnTo>
                <a:lnTo>
                  <a:pt x="5568" y="1203"/>
                </a:lnTo>
                <a:lnTo>
                  <a:pt x="5717" y="1158"/>
                </a:lnTo>
                <a:lnTo>
                  <a:pt x="6038" y="1082"/>
                </a:lnTo>
                <a:lnTo>
                  <a:pt x="6359" y="1005"/>
                </a:lnTo>
                <a:lnTo>
                  <a:pt x="6508" y="960"/>
                </a:lnTo>
                <a:lnTo>
                  <a:pt x="6657" y="914"/>
                </a:lnTo>
                <a:lnTo>
                  <a:pt x="6806" y="853"/>
                </a:lnTo>
                <a:lnTo>
                  <a:pt x="6966" y="777"/>
                </a:lnTo>
                <a:lnTo>
                  <a:pt x="6966" y="777"/>
                </a:lnTo>
                <a:lnTo>
                  <a:pt x="6978" y="807"/>
                </a:lnTo>
                <a:lnTo>
                  <a:pt x="7001" y="838"/>
                </a:lnTo>
                <a:lnTo>
                  <a:pt x="7035" y="883"/>
                </a:lnTo>
                <a:lnTo>
                  <a:pt x="7104" y="929"/>
                </a:lnTo>
                <a:lnTo>
                  <a:pt x="7195" y="944"/>
                </a:lnTo>
                <a:lnTo>
                  <a:pt x="7299" y="975"/>
                </a:lnTo>
                <a:lnTo>
                  <a:pt x="7413" y="990"/>
                </a:lnTo>
                <a:lnTo>
                  <a:pt x="7677" y="1005"/>
                </a:lnTo>
                <a:lnTo>
                  <a:pt x="7952" y="990"/>
                </a:lnTo>
                <a:lnTo>
                  <a:pt x="8204" y="990"/>
                </a:lnTo>
                <a:lnTo>
                  <a:pt x="8422" y="960"/>
                </a:lnTo>
                <a:lnTo>
                  <a:pt x="8559" y="929"/>
                </a:lnTo>
                <a:lnTo>
                  <a:pt x="8559" y="929"/>
                </a:lnTo>
                <a:lnTo>
                  <a:pt x="8628" y="944"/>
                </a:lnTo>
                <a:lnTo>
                  <a:pt x="8708" y="975"/>
                </a:lnTo>
                <a:lnTo>
                  <a:pt x="8765" y="990"/>
                </a:lnTo>
                <a:lnTo>
                  <a:pt x="8834" y="990"/>
                </a:lnTo>
                <a:lnTo>
                  <a:pt x="8983" y="990"/>
                </a:lnTo>
                <a:lnTo>
                  <a:pt x="9121" y="960"/>
                </a:lnTo>
                <a:lnTo>
                  <a:pt x="9270" y="899"/>
                </a:lnTo>
                <a:lnTo>
                  <a:pt x="9396" y="822"/>
                </a:lnTo>
                <a:lnTo>
                  <a:pt x="9522" y="731"/>
                </a:lnTo>
                <a:lnTo>
                  <a:pt x="9648" y="655"/>
                </a:lnTo>
                <a:lnTo>
                  <a:pt x="9648" y="655"/>
                </a:lnTo>
                <a:lnTo>
                  <a:pt x="9820" y="518"/>
                </a:lnTo>
                <a:lnTo>
                  <a:pt x="10003" y="426"/>
                </a:lnTo>
                <a:lnTo>
                  <a:pt x="10209" y="304"/>
                </a:lnTo>
                <a:lnTo>
                  <a:pt x="10416" y="213"/>
                </a:lnTo>
                <a:lnTo>
                  <a:pt x="10622" y="152"/>
                </a:lnTo>
                <a:lnTo>
                  <a:pt x="10828" y="76"/>
                </a:lnTo>
                <a:lnTo>
                  <a:pt x="11023" y="30"/>
                </a:lnTo>
                <a:lnTo>
                  <a:pt x="11229" y="0"/>
                </a:lnTo>
                <a:lnTo>
                  <a:pt x="11229" y="0"/>
                </a:lnTo>
                <a:lnTo>
                  <a:pt x="11332" y="0"/>
                </a:lnTo>
                <a:lnTo>
                  <a:pt x="11435" y="0"/>
                </a:lnTo>
                <a:lnTo>
                  <a:pt x="11515" y="15"/>
                </a:lnTo>
                <a:lnTo>
                  <a:pt x="11596" y="60"/>
                </a:lnTo>
                <a:lnTo>
                  <a:pt x="11653" y="91"/>
                </a:lnTo>
                <a:lnTo>
                  <a:pt x="11722" y="137"/>
                </a:lnTo>
                <a:lnTo>
                  <a:pt x="11836" y="228"/>
                </a:lnTo>
                <a:lnTo>
                  <a:pt x="11962" y="335"/>
                </a:lnTo>
                <a:lnTo>
                  <a:pt x="12020" y="381"/>
                </a:lnTo>
                <a:lnTo>
                  <a:pt x="12100" y="426"/>
                </a:lnTo>
                <a:lnTo>
                  <a:pt x="12192" y="472"/>
                </a:lnTo>
                <a:lnTo>
                  <a:pt x="12295" y="487"/>
                </a:lnTo>
                <a:lnTo>
                  <a:pt x="12398" y="502"/>
                </a:lnTo>
                <a:lnTo>
                  <a:pt x="12524" y="502"/>
                </a:lnTo>
                <a:lnTo>
                  <a:pt x="12524" y="502"/>
                </a:lnTo>
                <a:lnTo>
                  <a:pt x="12535" y="594"/>
                </a:lnTo>
                <a:lnTo>
                  <a:pt x="12547" y="685"/>
                </a:lnTo>
                <a:lnTo>
                  <a:pt x="12570" y="746"/>
                </a:lnTo>
                <a:lnTo>
                  <a:pt x="12593" y="807"/>
                </a:lnTo>
                <a:lnTo>
                  <a:pt x="12639" y="883"/>
                </a:lnTo>
                <a:lnTo>
                  <a:pt x="12684" y="944"/>
                </a:lnTo>
                <a:lnTo>
                  <a:pt x="12730" y="1005"/>
                </a:lnTo>
                <a:lnTo>
                  <a:pt x="12788" y="1051"/>
                </a:lnTo>
                <a:lnTo>
                  <a:pt x="12937" y="1173"/>
                </a:lnTo>
                <a:lnTo>
                  <a:pt x="13086" y="1249"/>
                </a:lnTo>
                <a:lnTo>
                  <a:pt x="13269" y="1341"/>
                </a:lnTo>
                <a:lnTo>
                  <a:pt x="13441" y="1417"/>
                </a:lnTo>
                <a:lnTo>
                  <a:pt x="13647" y="1493"/>
                </a:lnTo>
                <a:lnTo>
                  <a:pt x="13842" y="1539"/>
                </a:lnTo>
                <a:lnTo>
                  <a:pt x="14220" y="1645"/>
                </a:lnTo>
                <a:lnTo>
                  <a:pt x="14575" y="1752"/>
                </a:lnTo>
                <a:lnTo>
                  <a:pt x="14861" y="1828"/>
                </a:lnTo>
                <a:lnTo>
                  <a:pt x="14861" y="1828"/>
                </a:lnTo>
                <a:lnTo>
                  <a:pt x="14976" y="1874"/>
                </a:lnTo>
                <a:lnTo>
                  <a:pt x="15091" y="1889"/>
                </a:lnTo>
                <a:lnTo>
                  <a:pt x="15217" y="1920"/>
                </a:lnTo>
                <a:lnTo>
                  <a:pt x="15331" y="1935"/>
                </a:lnTo>
                <a:lnTo>
                  <a:pt x="15583" y="1935"/>
                </a:lnTo>
                <a:lnTo>
                  <a:pt x="15824" y="1920"/>
                </a:lnTo>
                <a:lnTo>
                  <a:pt x="16076" y="1889"/>
                </a:lnTo>
                <a:lnTo>
                  <a:pt x="16317" y="1859"/>
                </a:lnTo>
                <a:lnTo>
                  <a:pt x="16569" y="1813"/>
                </a:lnTo>
                <a:lnTo>
                  <a:pt x="16810" y="1798"/>
                </a:lnTo>
                <a:lnTo>
                  <a:pt x="16810" y="1798"/>
                </a:lnTo>
                <a:lnTo>
                  <a:pt x="18299" y="2606"/>
                </a:lnTo>
                <a:lnTo>
                  <a:pt x="18299" y="2606"/>
                </a:lnTo>
                <a:lnTo>
                  <a:pt x="18299" y="2667"/>
                </a:lnTo>
                <a:lnTo>
                  <a:pt x="18276" y="2713"/>
                </a:lnTo>
                <a:lnTo>
                  <a:pt x="18242" y="2758"/>
                </a:lnTo>
                <a:lnTo>
                  <a:pt x="18207" y="2789"/>
                </a:lnTo>
                <a:lnTo>
                  <a:pt x="18162" y="2804"/>
                </a:lnTo>
                <a:lnTo>
                  <a:pt x="18105" y="2835"/>
                </a:lnTo>
                <a:lnTo>
                  <a:pt x="18001" y="2850"/>
                </a:lnTo>
                <a:lnTo>
                  <a:pt x="17887" y="2880"/>
                </a:lnTo>
                <a:lnTo>
                  <a:pt x="17795" y="2880"/>
                </a:lnTo>
                <a:lnTo>
                  <a:pt x="17680" y="2880"/>
                </a:lnTo>
                <a:lnTo>
                  <a:pt x="17680" y="2880"/>
                </a:lnTo>
                <a:lnTo>
                  <a:pt x="18013" y="3079"/>
                </a:lnTo>
                <a:lnTo>
                  <a:pt x="18254" y="3200"/>
                </a:lnTo>
                <a:lnTo>
                  <a:pt x="18505" y="3353"/>
                </a:lnTo>
                <a:lnTo>
                  <a:pt x="18735" y="3536"/>
                </a:lnTo>
                <a:lnTo>
                  <a:pt x="18838" y="3612"/>
                </a:lnTo>
                <a:lnTo>
                  <a:pt x="18941" y="3703"/>
                </a:lnTo>
                <a:lnTo>
                  <a:pt x="19010" y="3795"/>
                </a:lnTo>
                <a:lnTo>
                  <a:pt x="19078" y="3871"/>
                </a:lnTo>
                <a:lnTo>
                  <a:pt x="19113" y="3962"/>
                </a:lnTo>
                <a:lnTo>
                  <a:pt x="19124" y="3993"/>
                </a:lnTo>
                <a:lnTo>
                  <a:pt x="19124" y="4039"/>
                </a:lnTo>
                <a:lnTo>
                  <a:pt x="19124" y="4039"/>
                </a:lnTo>
                <a:lnTo>
                  <a:pt x="18036" y="4100"/>
                </a:lnTo>
                <a:lnTo>
                  <a:pt x="18036" y="4100"/>
                </a:lnTo>
                <a:lnTo>
                  <a:pt x="18139" y="4115"/>
                </a:lnTo>
                <a:lnTo>
                  <a:pt x="18230" y="4130"/>
                </a:lnTo>
                <a:lnTo>
                  <a:pt x="18334" y="4191"/>
                </a:lnTo>
                <a:lnTo>
                  <a:pt x="18437" y="4267"/>
                </a:lnTo>
                <a:lnTo>
                  <a:pt x="18563" y="4328"/>
                </a:lnTo>
                <a:lnTo>
                  <a:pt x="18666" y="4435"/>
                </a:lnTo>
                <a:lnTo>
                  <a:pt x="18781" y="4557"/>
                </a:lnTo>
                <a:lnTo>
                  <a:pt x="18895" y="4649"/>
                </a:lnTo>
                <a:lnTo>
                  <a:pt x="19124" y="4893"/>
                </a:lnTo>
                <a:lnTo>
                  <a:pt x="19308" y="5136"/>
                </a:lnTo>
                <a:lnTo>
                  <a:pt x="19468" y="5365"/>
                </a:lnTo>
                <a:lnTo>
                  <a:pt x="19537" y="5487"/>
                </a:lnTo>
                <a:lnTo>
                  <a:pt x="19582" y="5594"/>
                </a:lnTo>
                <a:lnTo>
                  <a:pt x="19582" y="5594"/>
                </a:lnTo>
                <a:lnTo>
                  <a:pt x="19365" y="5517"/>
                </a:lnTo>
                <a:lnTo>
                  <a:pt x="19136" y="5441"/>
                </a:lnTo>
                <a:lnTo>
                  <a:pt x="18654" y="5304"/>
                </a:lnTo>
                <a:lnTo>
                  <a:pt x="18402" y="5228"/>
                </a:lnTo>
                <a:lnTo>
                  <a:pt x="18162" y="5152"/>
                </a:lnTo>
                <a:lnTo>
                  <a:pt x="17909" y="5121"/>
                </a:lnTo>
                <a:lnTo>
                  <a:pt x="17658" y="5106"/>
                </a:lnTo>
                <a:lnTo>
                  <a:pt x="17658" y="5106"/>
                </a:lnTo>
                <a:lnTo>
                  <a:pt x="16546" y="4572"/>
                </a:lnTo>
                <a:lnTo>
                  <a:pt x="16546" y="4572"/>
                </a:lnTo>
                <a:lnTo>
                  <a:pt x="16649" y="4694"/>
                </a:lnTo>
                <a:lnTo>
                  <a:pt x="16729" y="4801"/>
                </a:lnTo>
                <a:lnTo>
                  <a:pt x="16855" y="4877"/>
                </a:lnTo>
                <a:lnTo>
                  <a:pt x="16981" y="4954"/>
                </a:lnTo>
                <a:lnTo>
                  <a:pt x="17119" y="4999"/>
                </a:lnTo>
                <a:lnTo>
                  <a:pt x="17256" y="5060"/>
                </a:lnTo>
                <a:lnTo>
                  <a:pt x="17417" y="5091"/>
                </a:lnTo>
                <a:lnTo>
                  <a:pt x="17589" y="5106"/>
                </a:lnTo>
                <a:lnTo>
                  <a:pt x="17589" y="5106"/>
                </a:lnTo>
                <a:lnTo>
                  <a:pt x="17417" y="5106"/>
                </a:lnTo>
                <a:lnTo>
                  <a:pt x="17233" y="5136"/>
                </a:lnTo>
                <a:lnTo>
                  <a:pt x="17073" y="5182"/>
                </a:lnTo>
                <a:lnTo>
                  <a:pt x="16913" y="5258"/>
                </a:lnTo>
                <a:lnTo>
                  <a:pt x="16913" y="5258"/>
                </a:lnTo>
                <a:lnTo>
                  <a:pt x="18242" y="6462"/>
                </a:lnTo>
                <a:lnTo>
                  <a:pt x="18242" y="6462"/>
                </a:lnTo>
                <a:lnTo>
                  <a:pt x="18379" y="6386"/>
                </a:lnTo>
                <a:lnTo>
                  <a:pt x="18494" y="6340"/>
                </a:lnTo>
                <a:lnTo>
                  <a:pt x="18597" y="6310"/>
                </a:lnTo>
                <a:lnTo>
                  <a:pt x="18654" y="6295"/>
                </a:lnTo>
                <a:lnTo>
                  <a:pt x="18700" y="6310"/>
                </a:lnTo>
                <a:lnTo>
                  <a:pt x="18735" y="6325"/>
                </a:lnTo>
                <a:lnTo>
                  <a:pt x="18781" y="6340"/>
                </a:lnTo>
                <a:lnTo>
                  <a:pt x="18815" y="6371"/>
                </a:lnTo>
                <a:lnTo>
                  <a:pt x="18872" y="6401"/>
                </a:lnTo>
                <a:lnTo>
                  <a:pt x="18906" y="6447"/>
                </a:lnTo>
                <a:lnTo>
                  <a:pt x="18952" y="6523"/>
                </a:lnTo>
                <a:lnTo>
                  <a:pt x="19010" y="6661"/>
                </a:lnTo>
                <a:lnTo>
                  <a:pt x="19010" y="6661"/>
                </a:lnTo>
                <a:lnTo>
                  <a:pt x="19055" y="6767"/>
                </a:lnTo>
                <a:lnTo>
                  <a:pt x="19078" y="6859"/>
                </a:lnTo>
                <a:lnTo>
                  <a:pt x="19090" y="6935"/>
                </a:lnTo>
                <a:lnTo>
                  <a:pt x="19090" y="7027"/>
                </a:lnTo>
                <a:lnTo>
                  <a:pt x="19078" y="7103"/>
                </a:lnTo>
                <a:lnTo>
                  <a:pt x="19055" y="7164"/>
                </a:lnTo>
                <a:lnTo>
                  <a:pt x="19021" y="7225"/>
                </a:lnTo>
                <a:lnTo>
                  <a:pt x="18998" y="7271"/>
                </a:lnTo>
                <a:lnTo>
                  <a:pt x="18964" y="7316"/>
                </a:lnTo>
                <a:lnTo>
                  <a:pt x="18918" y="7332"/>
                </a:lnTo>
                <a:lnTo>
                  <a:pt x="18872" y="7347"/>
                </a:lnTo>
                <a:lnTo>
                  <a:pt x="18815" y="7347"/>
                </a:lnTo>
                <a:lnTo>
                  <a:pt x="18769" y="7316"/>
                </a:lnTo>
                <a:lnTo>
                  <a:pt x="18723" y="7286"/>
                </a:lnTo>
                <a:lnTo>
                  <a:pt x="18654" y="7225"/>
                </a:lnTo>
                <a:lnTo>
                  <a:pt x="18597" y="7149"/>
                </a:lnTo>
                <a:lnTo>
                  <a:pt x="18597" y="7149"/>
                </a:lnTo>
                <a:lnTo>
                  <a:pt x="18551" y="7194"/>
                </a:lnTo>
                <a:lnTo>
                  <a:pt x="18517" y="7240"/>
                </a:lnTo>
                <a:lnTo>
                  <a:pt x="18494" y="7301"/>
                </a:lnTo>
                <a:lnTo>
                  <a:pt x="18494" y="7377"/>
                </a:lnTo>
                <a:lnTo>
                  <a:pt x="18517" y="7438"/>
                </a:lnTo>
                <a:lnTo>
                  <a:pt x="18540" y="7530"/>
                </a:lnTo>
                <a:lnTo>
                  <a:pt x="18574" y="7652"/>
                </a:lnTo>
                <a:lnTo>
                  <a:pt x="18597" y="7758"/>
                </a:lnTo>
                <a:lnTo>
                  <a:pt x="18597" y="7758"/>
                </a:lnTo>
                <a:lnTo>
                  <a:pt x="18654" y="8033"/>
                </a:lnTo>
                <a:lnTo>
                  <a:pt x="18689" y="8139"/>
                </a:lnTo>
                <a:lnTo>
                  <a:pt x="18723" y="8216"/>
                </a:lnTo>
                <a:lnTo>
                  <a:pt x="18757" y="8261"/>
                </a:lnTo>
                <a:lnTo>
                  <a:pt x="18781" y="8322"/>
                </a:lnTo>
                <a:lnTo>
                  <a:pt x="18815" y="8353"/>
                </a:lnTo>
                <a:lnTo>
                  <a:pt x="18872" y="8353"/>
                </a:lnTo>
                <a:lnTo>
                  <a:pt x="18918" y="8353"/>
                </a:lnTo>
                <a:lnTo>
                  <a:pt x="18964" y="8353"/>
                </a:lnTo>
                <a:lnTo>
                  <a:pt x="19090" y="8322"/>
                </a:lnTo>
                <a:lnTo>
                  <a:pt x="19273" y="8261"/>
                </a:lnTo>
                <a:lnTo>
                  <a:pt x="19491" y="8216"/>
                </a:lnTo>
                <a:lnTo>
                  <a:pt x="19491" y="8216"/>
                </a:lnTo>
                <a:lnTo>
                  <a:pt x="19480" y="8261"/>
                </a:lnTo>
                <a:lnTo>
                  <a:pt x="19468" y="8276"/>
                </a:lnTo>
                <a:lnTo>
                  <a:pt x="19445" y="8322"/>
                </a:lnTo>
                <a:lnTo>
                  <a:pt x="19342" y="8398"/>
                </a:lnTo>
                <a:lnTo>
                  <a:pt x="19308" y="8444"/>
                </a:lnTo>
                <a:lnTo>
                  <a:pt x="19296" y="8475"/>
                </a:lnTo>
                <a:lnTo>
                  <a:pt x="19273" y="8520"/>
                </a:lnTo>
                <a:lnTo>
                  <a:pt x="19262" y="8566"/>
                </a:lnTo>
                <a:lnTo>
                  <a:pt x="19262" y="8612"/>
                </a:lnTo>
                <a:lnTo>
                  <a:pt x="19262" y="8703"/>
                </a:lnTo>
                <a:lnTo>
                  <a:pt x="19285" y="8764"/>
                </a:lnTo>
                <a:lnTo>
                  <a:pt x="19285" y="8764"/>
                </a:lnTo>
                <a:lnTo>
                  <a:pt x="19617" y="8932"/>
                </a:lnTo>
                <a:lnTo>
                  <a:pt x="19731" y="8962"/>
                </a:lnTo>
                <a:lnTo>
                  <a:pt x="19800" y="9023"/>
                </a:lnTo>
                <a:lnTo>
                  <a:pt x="19858" y="9069"/>
                </a:lnTo>
                <a:lnTo>
                  <a:pt x="19880" y="9115"/>
                </a:lnTo>
                <a:lnTo>
                  <a:pt x="19892" y="9145"/>
                </a:lnTo>
                <a:lnTo>
                  <a:pt x="19880" y="9191"/>
                </a:lnTo>
                <a:lnTo>
                  <a:pt x="19858" y="9267"/>
                </a:lnTo>
                <a:lnTo>
                  <a:pt x="19846" y="9328"/>
                </a:lnTo>
                <a:lnTo>
                  <a:pt x="19835" y="9389"/>
                </a:lnTo>
                <a:lnTo>
                  <a:pt x="19846" y="9481"/>
                </a:lnTo>
                <a:lnTo>
                  <a:pt x="19880" y="9572"/>
                </a:lnTo>
                <a:lnTo>
                  <a:pt x="19927" y="9710"/>
                </a:lnTo>
                <a:lnTo>
                  <a:pt x="20007" y="9847"/>
                </a:lnTo>
                <a:lnTo>
                  <a:pt x="20007" y="9847"/>
                </a:lnTo>
                <a:lnTo>
                  <a:pt x="20041" y="9801"/>
                </a:lnTo>
                <a:lnTo>
                  <a:pt x="20087" y="9740"/>
                </a:lnTo>
                <a:lnTo>
                  <a:pt x="20110" y="9694"/>
                </a:lnTo>
                <a:lnTo>
                  <a:pt x="20121" y="9618"/>
                </a:lnTo>
                <a:lnTo>
                  <a:pt x="20132" y="9527"/>
                </a:lnTo>
                <a:lnTo>
                  <a:pt x="20144" y="9450"/>
                </a:lnTo>
                <a:lnTo>
                  <a:pt x="20132" y="9237"/>
                </a:lnTo>
                <a:lnTo>
                  <a:pt x="20121" y="9039"/>
                </a:lnTo>
                <a:lnTo>
                  <a:pt x="20087" y="8810"/>
                </a:lnTo>
                <a:lnTo>
                  <a:pt x="20064" y="8612"/>
                </a:lnTo>
                <a:lnTo>
                  <a:pt x="20029" y="8414"/>
                </a:lnTo>
                <a:lnTo>
                  <a:pt x="20018" y="8231"/>
                </a:lnTo>
                <a:lnTo>
                  <a:pt x="20018" y="8170"/>
                </a:lnTo>
                <a:lnTo>
                  <a:pt x="20029" y="8094"/>
                </a:lnTo>
                <a:lnTo>
                  <a:pt x="20052" y="8033"/>
                </a:lnTo>
                <a:lnTo>
                  <a:pt x="20075" y="8002"/>
                </a:lnTo>
                <a:lnTo>
                  <a:pt x="20110" y="7956"/>
                </a:lnTo>
                <a:lnTo>
                  <a:pt x="20144" y="7941"/>
                </a:lnTo>
                <a:lnTo>
                  <a:pt x="20190" y="7941"/>
                </a:lnTo>
                <a:lnTo>
                  <a:pt x="20259" y="7956"/>
                </a:lnTo>
                <a:lnTo>
                  <a:pt x="20327" y="8002"/>
                </a:lnTo>
                <a:lnTo>
                  <a:pt x="20430" y="8063"/>
                </a:lnTo>
                <a:lnTo>
                  <a:pt x="20522" y="8139"/>
                </a:lnTo>
                <a:lnTo>
                  <a:pt x="20648" y="8231"/>
                </a:lnTo>
                <a:lnTo>
                  <a:pt x="20923" y="8490"/>
                </a:lnTo>
                <a:lnTo>
                  <a:pt x="20923" y="8490"/>
                </a:lnTo>
                <a:lnTo>
                  <a:pt x="20832" y="8520"/>
                </a:lnTo>
                <a:lnTo>
                  <a:pt x="20740" y="8551"/>
                </a:lnTo>
                <a:lnTo>
                  <a:pt x="20671" y="8612"/>
                </a:lnTo>
                <a:lnTo>
                  <a:pt x="20614" y="8688"/>
                </a:lnTo>
                <a:lnTo>
                  <a:pt x="20568" y="8764"/>
                </a:lnTo>
                <a:lnTo>
                  <a:pt x="20522" y="8856"/>
                </a:lnTo>
                <a:lnTo>
                  <a:pt x="20511" y="8962"/>
                </a:lnTo>
                <a:lnTo>
                  <a:pt x="20499" y="9054"/>
                </a:lnTo>
                <a:lnTo>
                  <a:pt x="20488" y="9191"/>
                </a:lnTo>
                <a:lnTo>
                  <a:pt x="20488" y="9298"/>
                </a:lnTo>
                <a:lnTo>
                  <a:pt x="20499" y="9450"/>
                </a:lnTo>
                <a:lnTo>
                  <a:pt x="20511" y="9588"/>
                </a:lnTo>
                <a:lnTo>
                  <a:pt x="20557" y="9892"/>
                </a:lnTo>
                <a:lnTo>
                  <a:pt x="20625" y="10213"/>
                </a:lnTo>
                <a:lnTo>
                  <a:pt x="20706" y="10517"/>
                </a:lnTo>
                <a:lnTo>
                  <a:pt x="20809" y="10837"/>
                </a:lnTo>
                <a:lnTo>
                  <a:pt x="20992" y="11462"/>
                </a:lnTo>
                <a:lnTo>
                  <a:pt x="21153" y="12011"/>
                </a:lnTo>
                <a:lnTo>
                  <a:pt x="21210" y="12225"/>
                </a:lnTo>
                <a:lnTo>
                  <a:pt x="21233" y="12408"/>
                </a:lnTo>
                <a:lnTo>
                  <a:pt x="21233" y="12408"/>
                </a:lnTo>
                <a:lnTo>
                  <a:pt x="21600" y="12484"/>
                </a:lnTo>
                <a:lnTo>
                  <a:pt x="21600" y="12484"/>
                </a:lnTo>
                <a:lnTo>
                  <a:pt x="21565" y="12575"/>
                </a:lnTo>
                <a:lnTo>
                  <a:pt x="21519" y="12636"/>
                </a:lnTo>
                <a:lnTo>
                  <a:pt x="21462" y="12712"/>
                </a:lnTo>
                <a:lnTo>
                  <a:pt x="21404" y="12789"/>
                </a:lnTo>
                <a:lnTo>
                  <a:pt x="21336" y="12819"/>
                </a:lnTo>
                <a:lnTo>
                  <a:pt x="21278" y="12895"/>
                </a:lnTo>
                <a:lnTo>
                  <a:pt x="21198" y="12941"/>
                </a:lnTo>
                <a:lnTo>
                  <a:pt x="21118" y="12987"/>
                </a:lnTo>
                <a:lnTo>
                  <a:pt x="21038" y="13002"/>
                </a:lnTo>
                <a:lnTo>
                  <a:pt x="20958" y="13032"/>
                </a:lnTo>
                <a:lnTo>
                  <a:pt x="20877" y="13048"/>
                </a:lnTo>
                <a:lnTo>
                  <a:pt x="20809" y="13048"/>
                </a:lnTo>
                <a:lnTo>
                  <a:pt x="20728" y="13048"/>
                </a:lnTo>
                <a:lnTo>
                  <a:pt x="20660" y="13017"/>
                </a:lnTo>
                <a:lnTo>
                  <a:pt x="20579" y="13002"/>
                </a:lnTo>
                <a:lnTo>
                  <a:pt x="20511" y="12956"/>
                </a:lnTo>
                <a:lnTo>
                  <a:pt x="20511" y="12956"/>
                </a:lnTo>
                <a:lnTo>
                  <a:pt x="20511" y="12682"/>
                </a:lnTo>
                <a:lnTo>
                  <a:pt x="20511" y="12575"/>
                </a:lnTo>
                <a:lnTo>
                  <a:pt x="20499" y="12438"/>
                </a:lnTo>
                <a:lnTo>
                  <a:pt x="20476" y="12331"/>
                </a:lnTo>
                <a:lnTo>
                  <a:pt x="20419" y="12240"/>
                </a:lnTo>
                <a:lnTo>
                  <a:pt x="20385" y="12194"/>
                </a:lnTo>
                <a:lnTo>
                  <a:pt x="20350" y="12149"/>
                </a:lnTo>
                <a:lnTo>
                  <a:pt x="20305" y="12118"/>
                </a:lnTo>
                <a:lnTo>
                  <a:pt x="20259" y="12072"/>
                </a:lnTo>
                <a:lnTo>
                  <a:pt x="20259" y="12072"/>
                </a:lnTo>
                <a:lnTo>
                  <a:pt x="20201" y="12255"/>
                </a:lnTo>
                <a:lnTo>
                  <a:pt x="20132" y="12438"/>
                </a:lnTo>
                <a:lnTo>
                  <a:pt x="19995" y="12804"/>
                </a:lnTo>
                <a:lnTo>
                  <a:pt x="19880" y="13154"/>
                </a:lnTo>
                <a:lnTo>
                  <a:pt x="19812" y="13337"/>
                </a:lnTo>
                <a:lnTo>
                  <a:pt x="19766" y="13520"/>
                </a:lnTo>
                <a:lnTo>
                  <a:pt x="19766" y="13520"/>
                </a:lnTo>
                <a:lnTo>
                  <a:pt x="19731" y="13688"/>
                </a:lnTo>
                <a:lnTo>
                  <a:pt x="19720" y="13856"/>
                </a:lnTo>
                <a:lnTo>
                  <a:pt x="19709" y="13947"/>
                </a:lnTo>
                <a:lnTo>
                  <a:pt x="19709" y="14039"/>
                </a:lnTo>
                <a:lnTo>
                  <a:pt x="19720" y="14084"/>
                </a:lnTo>
                <a:lnTo>
                  <a:pt x="19731" y="14115"/>
                </a:lnTo>
                <a:lnTo>
                  <a:pt x="19766" y="14145"/>
                </a:lnTo>
                <a:lnTo>
                  <a:pt x="19800" y="14161"/>
                </a:lnTo>
                <a:lnTo>
                  <a:pt x="19892" y="14191"/>
                </a:lnTo>
                <a:lnTo>
                  <a:pt x="19938" y="14206"/>
                </a:lnTo>
                <a:lnTo>
                  <a:pt x="19995" y="14237"/>
                </a:lnTo>
                <a:lnTo>
                  <a:pt x="20052" y="14298"/>
                </a:lnTo>
                <a:lnTo>
                  <a:pt x="20098" y="14359"/>
                </a:lnTo>
                <a:lnTo>
                  <a:pt x="20144" y="14450"/>
                </a:lnTo>
                <a:lnTo>
                  <a:pt x="20190" y="14557"/>
                </a:lnTo>
                <a:lnTo>
                  <a:pt x="20190" y="14557"/>
                </a:lnTo>
                <a:lnTo>
                  <a:pt x="20236" y="14740"/>
                </a:lnTo>
                <a:lnTo>
                  <a:pt x="20247" y="14831"/>
                </a:lnTo>
                <a:lnTo>
                  <a:pt x="20259" y="14908"/>
                </a:lnTo>
                <a:lnTo>
                  <a:pt x="20259" y="14984"/>
                </a:lnTo>
                <a:lnTo>
                  <a:pt x="20259" y="15075"/>
                </a:lnTo>
                <a:lnTo>
                  <a:pt x="20247" y="15136"/>
                </a:lnTo>
                <a:lnTo>
                  <a:pt x="20236" y="15182"/>
                </a:lnTo>
                <a:lnTo>
                  <a:pt x="20213" y="15243"/>
                </a:lnTo>
                <a:lnTo>
                  <a:pt x="20178" y="15304"/>
                </a:lnTo>
                <a:lnTo>
                  <a:pt x="20121" y="15395"/>
                </a:lnTo>
                <a:lnTo>
                  <a:pt x="20041" y="15471"/>
                </a:lnTo>
                <a:lnTo>
                  <a:pt x="19949" y="15532"/>
                </a:lnTo>
                <a:lnTo>
                  <a:pt x="19858" y="15593"/>
                </a:lnTo>
                <a:lnTo>
                  <a:pt x="19743" y="15624"/>
                </a:lnTo>
                <a:lnTo>
                  <a:pt x="19640" y="15654"/>
                </a:lnTo>
                <a:lnTo>
                  <a:pt x="19525" y="15654"/>
                </a:lnTo>
                <a:lnTo>
                  <a:pt x="19399" y="15654"/>
                </a:lnTo>
                <a:lnTo>
                  <a:pt x="19296" y="15654"/>
                </a:lnTo>
                <a:lnTo>
                  <a:pt x="19170" y="15624"/>
                </a:lnTo>
                <a:lnTo>
                  <a:pt x="19078" y="15593"/>
                </a:lnTo>
                <a:lnTo>
                  <a:pt x="19078" y="15593"/>
                </a:lnTo>
                <a:lnTo>
                  <a:pt x="19021" y="16035"/>
                </a:lnTo>
                <a:lnTo>
                  <a:pt x="19010" y="16264"/>
                </a:lnTo>
                <a:lnTo>
                  <a:pt x="18964" y="16462"/>
                </a:lnTo>
                <a:lnTo>
                  <a:pt x="18941" y="16691"/>
                </a:lnTo>
                <a:lnTo>
                  <a:pt x="18895" y="16874"/>
                </a:lnTo>
                <a:lnTo>
                  <a:pt x="18838" y="17057"/>
                </a:lnTo>
                <a:lnTo>
                  <a:pt x="18769" y="17240"/>
                </a:lnTo>
                <a:lnTo>
                  <a:pt x="18712" y="17407"/>
                </a:lnTo>
                <a:lnTo>
                  <a:pt x="18620" y="17560"/>
                </a:lnTo>
                <a:lnTo>
                  <a:pt x="18528" y="17712"/>
                </a:lnTo>
                <a:lnTo>
                  <a:pt x="18414" y="17819"/>
                </a:lnTo>
                <a:lnTo>
                  <a:pt x="18299" y="17941"/>
                </a:lnTo>
                <a:lnTo>
                  <a:pt x="18162" y="18032"/>
                </a:lnTo>
                <a:lnTo>
                  <a:pt x="18001" y="18108"/>
                </a:lnTo>
                <a:lnTo>
                  <a:pt x="17829" y="18169"/>
                </a:lnTo>
                <a:lnTo>
                  <a:pt x="17829" y="18169"/>
                </a:lnTo>
                <a:lnTo>
                  <a:pt x="17807" y="18230"/>
                </a:lnTo>
                <a:lnTo>
                  <a:pt x="17761" y="18261"/>
                </a:lnTo>
                <a:lnTo>
                  <a:pt x="17726" y="18337"/>
                </a:lnTo>
                <a:lnTo>
                  <a:pt x="17715" y="18398"/>
                </a:lnTo>
                <a:lnTo>
                  <a:pt x="17692" y="18505"/>
                </a:lnTo>
                <a:lnTo>
                  <a:pt x="17669" y="18642"/>
                </a:lnTo>
                <a:lnTo>
                  <a:pt x="17646" y="18764"/>
                </a:lnTo>
                <a:lnTo>
                  <a:pt x="17623" y="18825"/>
                </a:lnTo>
                <a:lnTo>
                  <a:pt x="17612" y="18886"/>
                </a:lnTo>
                <a:lnTo>
                  <a:pt x="17589" y="18947"/>
                </a:lnTo>
                <a:lnTo>
                  <a:pt x="17531" y="19008"/>
                </a:lnTo>
                <a:lnTo>
                  <a:pt x="17486" y="19054"/>
                </a:lnTo>
                <a:lnTo>
                  <a:pt x="17417" y="19115"/>
                </a:lnTo>
                <a:lnTo>
                  <a:pt x="17417" y="19115"/>
                </a:lnTo>
                <a:lnTo>
                  <a:pt x="17188" y="18947"/>
                </a:lnTo>
                <a:lnTo>
                  <a:pt x="17130" y="18901"/>
                </a:lnTo>
                <a:lnTo>
                  <a:pt x="17119" y="18871"/>
                </a:lnTo>
                <a:lnTo>
                  <a:pt x="17108" y="18856"/>
                </a:lnTo>
                <a:lnTo>
                  <a:pt x="17119" y="18825"/>
                </a:lnTo>
                <a:lnTo>
                  <a:pt x="17130" y="18795"/>
                </a:lnTo>
                <a:lnTo>
                  <a:pt x="17188" y="18718"/>
                </a:lnTo>
                <a:lnTo>
                  <a:pt x="17256" y="18596"/>
                </a:lnTo>
                <a:lnTo>
                  <a:pt x="17371" y="18429"/>
                </a:lnTo>
                <a:lnTo>
                  <a:pt x="17371" y="18429"/>
                </a:lnTo>
                <a:lnTo>
                  <a:pt x="17291" y="18459"/>
                </a:lnTo>
                <a:lnTo>
                  <a:pt x="17222" y="18490"/>
                </a:lnTo>
                <a:lnTo>
                  <a:pt x="17165" y="18505"/>
                </a:lnTo>
                <a:lnTo>
                  <a:pt x="17096" y="18551"/>
                </a:lnTo>
                <a:lnTo>
                  <a:pt x="17062" y="18596"/>
                </a:lnTo>
                <a:lnTo>
                  <a:pt x="17027" y="18657"/>
                </a:lnTo>
                <a:lnTo>
                  <a:pt x="16970" y="18749"/>
                </a:lnTo>
                <a:lnTo>
                  <a:pt x="16924" y="18871"/>
                </a:lnTo>
                <a:lnTo>
                  <a:pt x="16867" y="19008"/>
                </a:lnTo>
                <a:lnTo>
                  <a:pt x="16832" y="19069"/>
                </a:lnTo>
                <a:lnTo>
                  <a:pt x="16786" y="19130"/>
                </a:lnTo>
                <a:lnTo>
                  <a:pt x="16729" y="19206"/>
                </a:lnTo>
                <a:lnTo>
                  <a:pt x="16649" y="19267"/>
                </a:lnTo>
                <a:lnTo>
                  <a:pt x="16649" y="19267"/>
                </a:lnTo>
                <a:lnTo>
                  <a:pt x="16592" y="19328"/>
                </a:lnTo>
                <a:lnTo>
                  <a:pt x="16512" y="19374"/>
                </a:lnTo>
                <a:lnTo>
                  <a:pt x="16454" y="19420"/>
                </a:lnTo>
                <a:lnTo>
                  <a:pt x="16397" y="19435"/>
                </a:lnTo>
                <a:lnTo>
                  <a:pt x="16340" y="19435"/>
                </a:lnTo>
                <a:lnTo>
                  <a:pt x="16294" y="19435"/>
                </a:lnTo>
                <a:lnTo>
                  <a:pt x="16248" y="19404"/>
                </a:lnTo>
                <a:lnTo>
                  <a:pt x="16202" y="19374"/>
                </a:lnTo>
                <a:lnTo>
                  <a:pt x="16099" y="19313"/>
                </a:lnTo>
                <a:lnTo>
                  <a:pt x="16007" y="19252"/>
                </a:lnTo>
                <a:lnTo>
                  <a:pt x="15881" y="19176"/>
                </a:lnTo>
                <a:lnTo>
                  <a:pt x="15836" y="19145"/>
                </a:lnTo>
                <a:lnTo>
                  <a:pt x="15755" y="19115"/>
                </a:lnTo>
                <a:lnTo>
                  <a:pt x="15755" y="19115"/>
                </a:lnTo>
                <a:lnTo>
                  <a:pt x="15687" y="19115"/>
                </a:lnTo>
                <a:lnTo>
                  <a:pt x="15606" y="19115"/>
                </a:lnTo>
                <a:lnTo>
                  <a:pt x="15549" y="19115"/>
                </a:lnTo>
                <a:lnTo>
                  <a:pt x="15492" y="19130"/>
                </a:lnTo>
                <a:lnTo>
                  <a:pt x="15457" y="19145"/>
                </a:lnTo>
                <a:lnTo>
                  <a:pt x="15411" y="19191"/>
                </a:lnTo>
                <a:lnTo>
                  <a:pt x="15377" y="19222"/>
                </a:lnTo>
                <a:lnTo>
                  <a:pt x="15354" y="19267"/>
                </a:lnTo>
                <a:lnTo>
                  <a:pt x="15320" y="19313"/>
                </a:lnTo>
                <a:lnTo>
                  <a:pt x="15297" y="19374"/>
                </a:lnTo>
                <a:lnTo>
                  <a:pt x="15297" y="19496"/>
                </a:lnTo>
                <a:lnTo>
                  <a:pt x="15274" y="19633"/>
                </a:lnTo>
                <a:lnTo>
                  <a:pt x="15262" y="19770"/>
                </a:lnTo>
                <a:lnTo>
                  <a:pt x="15251" y="20029"/>
                </a:lnTo>
                <a:lnTo>
                  <a:pt x="15228" y="20166"/>
                </a:lnTo>
                <a:lnTo>
                  <a:pt x="15217" y="20288"/>
                </a:lnTo>
                <a:lnTo>
                  <a:pt x="15194" y="20319"/>
                </a:lnTo>
                <a:lnTo>
                  <a:pt x="15171" y="20365"/>
                </a:lnTo>
                <a:lnTo>
                  <a:pt x="15148" y="20410"/>
                </a:lnTo>
                <a:lnTo>
                  <a:pt x="15102" y="20441"/>
                </a:lnTo>
                <a:lnTo>
                  <a:pt x="15079" y="20471"/>
                </a:lnTo>
                <a:lnTo>
                  <a:pt x="15033" y="20486"/>
                </a:lnTo>
                <a:lnTo>
                  <a:pt x="14976" y="20486"/>
                </a:lnTo>
                <a:lnTo>
                  <a:pt x="14919" y="20486"/>
                </a:lnTo>
                <a:lnTo>
                  <a:pt x="14919" y="20486"/>
                </a:lnTo>
                <a:lnTo>
                  <a:pt x="14712" y="20471"/>
                </a:lnTo>
                <a:lnTo>
                  <a:pt x="14518" y="20471"/>
                </a:lnTo>
                <a:lnTo>
                  <a:pt x="14312" y="20486"/>
                </a:lnTo>
                <a:lnTo>
                  <a:pt x="14105" y="20517"/>
                </a:lnTo>
                <a:lnTo>
                  <a:pt x="13899" y="20547"/>
                </a:lnTo>
                <a:lnTo>
                  <a:pt x="13704" y="20593"/>
                </a:lnTo>
                <a:lnTo>
                  <a:pt x="13292" y="20700"/>
                </a:lnTo>
                <a:lnTo>
                  <a:pt x="13292" y="20700"/>
                </a:lnTo>
                <a:lnTo>
                  <a:pt x="13154" y="20746"/>
                </a:lnTo>
                <a:lnTo>
                  <a:pt x="13039" y="20776"/>
                </a:lnTo>
                <a:lnTo>
                  <a:pt x="12959" y="20822"/>
                </a:lnTo>
                <a:lnTo>
                  <a:pt x="12879" y="20868"/>
                </a:lnTo>
                <a:lnTo>
                  <a:pt x="12810" y="20944"/>
                </a:lnTo>
                <a:lnTo>
                  <a:pt x="12753" y="21035"/>
                </a:lnTo>
                <a:lnTo>
                  <a:pt x="12581" y="21340"/>
                </a:lnTo>
                <a:lnTo>
                  <a:pt x="12581" y="21340"/>
                </a:lnTo>
                <a:lnTo>
                  <a:pt x="12421" y="21203"/>
                </a:lnTo>
                <a:lnTo>
                  <a:pt x="12295" y="21112"/>
                </a:lnTo>
                <a:lnTo>
                  <a:pt x="12226" y="21081"/>
                </a:lnTo>
                <a:lnTo>
                  <a:pt x="12192" y="21081"/>
                </a:lnTo>
                <a:lnTo>
                  <a:pt x="12146" y="21081"/>
                </a:lnTo>
                <a:lnTo>
                  <a:pt x="12111" y="21081"/>
                </a:lnTo>
                <a:lnTo>
                  <a:pt x="12077" y="21112"/>
                </a:lnTo>
                <a:lnTo>
                  <a:pt x="12054" y="21157"/>
                </a:lnTo>
                <a:lnTo>
                  <a:pt x="12043" y="21188"/>
                </a:lnTo>
                <a:lnTo>
                  <a:pt x="12031" y="21264"/>
                </a:lnTo>
                <a:lnTo>
                  <a:pt x="12020" y="21325"/>
                </a:lnTo>
                <a:lnTo>
                  <a:pt x="12031" y="21417"/>
                </a:lnTo>
                <a:lnTo>
                  <a:pt x="12065" y="21600"/>
                </a:lnTo>
                <a:lnTo>
                  <a:pt x="12065" y="21600"/>
                </a:lnTo>
                <a:lnTo>
                  <a:pt x="11997" y="21600"/>
                </a:lnTo>
                <a:lnTo>
                  <a:pt x="11905" y="21569"/>
                </a:lnTo>
                <a:lnTo>
                  <a:pt x="11825" y="21539"/>
                </a:lnTo>
                <a:lnTo>
                  <a:pt x="11722" y="21493"/>
                </a:lnTo>
                <a:lnTo>
                  <a:pt x="11630" y="21432"/>
                </a:lnTo>
                <a:lnTo>
                  <a:pt x="11550" y="21340"/>
                </a:lnTo>
                <a:lnTo>
                  <a:pt x="11447" y="21279"/>
                </a:lnTo>
                <a:lnTo>
                  <a:pt x="11366" y="21188"/>
                </a:lnTo>
                <a:lnTo>
                  <a:pt x="11286" y="21096"/>
                </a:lnTo>
                <a:lnTo>
                  <a:pt x="11217" y="21020"/>
                </a:lnTo>
                <a:lnTo>
                  <a:pt x="11149" y="20913"/>
                </a:lnTo>
                <a:lnTo>
                  <a:pt x="11092" y="20822"/>
                </a:lnTo>
                <a:lnTo>
                  <a:pt x="11057" y="20730"/>
                </a:lnTo>
                <a:lnTo>
                  <a:pt x="11034" y="20624"/>
                </a:lnTo>
                <a:lnTo>
                  <a:pt x="11023" y="20547"/>
                </a:lnTo>
                <a:lnTo>
                  <a:pt x="11034" y="20471"/>
                </a:lnTo>
                <a:close/>
                <a:moveTo>
                  <a:pt x="8513" y="20929"/>
                </a:moveTo>
                <a:lnTo>
                  <a:pt x="8513" y="20929"/>
                </a:lnTo>
                <a:lnTo>
                  <a:pt x="8662" y="20471"/>
                </a:lnTo>
                <a:lnTo>
                  <a:pt x="8662" y="20471"/>
                </a:lnTo>
                <a:lnTo>
                  <a:pt x="8548" y="20502"/>
                </a:lnTo>
                <a:lnTo>
                  <a:pt x="8433" y="20502"/>
                </a:lnTo>
                <a:lnTo>
                  <a:pt x="8330" y="20502"/>
                </a:lnTo>
                <a:lnTo>
                  <a:pt x="8216" y="20486"/>
                </a:lnTo>
                <a:lnTo>
                  <a:pt x="8101" y="20456"/>
                </a:lnTo>
                <a:lnTo>
                  <a:pt x="7998" y="20426"/>
                </a:lnTo>
                <a:lnTo>
                  <a:pt x="7780" y="20334"/>
                </a:lnTo>
                <a:lnTo>
                  <a:pt x="7574" y="20243"/>
                </a:lnTo>
                <a:lnTo>
                  <a:pt x="7356" y="20151"/>
                </a:lnTo>
                <a:lnTo>
                  <a:pt x="7253" y="20121"/>
                </a:lnTo>
                <a:lnTo>
                  <a:pt x="7150" y="20090"/>
                </a:lnTo>
                <a:lnTo>
                  <a:pt x="7024" y="20060"/>
                </a:lnTo>
                <a:lnTo>
                  <a:pt x="6921" y="20060"/>
                </a:lnTo>
                <a:lnTo>
                  <a:pt x="6921" y="20060"/>
                </a:lnTo>
                <a:lnTo>
                  <a:pt x="6921" y="20136"/>
                </a:lnTo>
                <a:lnTo>
                  <a:pt x="6932" y="20212"/>
                </a:lnTo>
                <a:lnTo>
                  <a:pt x="6932" y="20288"/>
                </a:lnTo>
                <a:lnTo>
                  <a:pt x="6955" y="20334"/>
                </a:lnTo>
                <a:lnTo>
                  <a:pt x="7001" y="20471"/>
                </a:lnTo>
                <a:lnTo>
                  <a:pt x="7070" y="20563"/>
                </a:lnTo>
                <a:lnTo>
                  <a:pt x="7161" y="20669"/>
                </a:lnTo>
                <a:lnTo>
                  <a:pt x="7264" y="20746"/>
                </a:lnTo>
                <a:lnTo>
                  <a:pt x="7367" y="20807"/>
                </a:lnTo>
                <a:lnTo>
                  <a:pt x="7493" y="20837"/>
                </a:lnTo>
                <a:lnTo>
                  <a:pt x="7608" y="20898"/>
                </a:lnTo>
                <a:lnTo>
                  <a:pt x="7746" y="20929"/>
                </a:lnTo>
                <a:lnTo>
                  <a:pt x="7872" y="20944"/>
                </a:lnTo>
                <a:lnTo>
                  <a:pt x="7998" y="20959"/>
                </a:lnTo>
                <a:lnTo>
                  <a:pt x="8273" y="20959"/>
                </a:lnTo>
                <a:lnTo>
                  <a:pt x="8513" y="20929"/>
                </a:lnTo>
                <a:close/>
                <a:moveTo>
                  <a:pt x="12581" y="20471"/>
                </a:moveTo>
                <a:lnTo>
                  <a:pt x="12581" y="20471"/>
                </a:lnTo>
                <a:lnTo>
                  <a:pt x="12581" y="20410"/>
                </a:lnTo>
                <a:lnTo>
                  <a:pt x="12570" y="20380"/>
                </a:lnTo>
                <a:lnTo>
                  <a:pt x="12524" y="20319"/>
                </a:lnTo>
                <a:lnTo>
                  <a:pt x="12444" y="20243"/>
                </a:lnTo>
                <a:lnTo>
                  <a:pt x="12363" y="20166"/>
                </a:lnTo>
                <a:lnTo>
                  <a:pt x="12260" y="20105"/>
                </a:lnTo>
                <a:lnTo>
                  <a:pt x="12146" y="20029"/>
                </a:lnTo>
                <a:lnTo>
                  <a:pt x="11859" y="19923"/>
                </a:lnTo>
                <a:lnTo>
                  <a:pt x="11584" y="19801"/>
                </a:lnTo>
                <a:lnTo>
                  <a:pt x="11309" y="19724"/>
                </a:lnTo>
                <a:lnTo>
                  <a:pt x="11080" y="19633"/>
                </a:lnTo>
                <a:lnTo>
                  <a:pt x="10931" y="19572"/>
                </a:lnTo>
                <a:lnTo>
                  <a:pt x="10931" y="19572"/>
                </a:lnTo>
                <a:lnTo>
                  <a:pt x="10954" y="19755"/>
                </a:lnTo>
                <a:lnTo>
                  <a:pt x="11011" y="19892"/>
                </a:lnTo>
                <a:lnTo>
                  <a:pt x="11057" y="20029"/>
                </a:lnTo>
                <a:lnTo>
                  <a:pt x="11115" y="20136"/>
                </a:lnTo>
                <a:lnTo>
                  <a:pt x="11195" y="20227"/>
                </a:lnTo>
                <a:lnTo>
                  <a:pt x="11275" y="20288"/>
                </a:lnTo>
                <a:lnTo>
                  <a:pt x="11366" y="20334"/>
                </a:lnTo>
                <a:lnTo>
                  <a:pt x="11470" y="20395"/>
                </a:lnTo>
                <a:lnTo>
                  <a:pt x="11584" y="20410"/>
                </a:lnTo>
                <a:lnTo>
                  <a:pt x="11687" y="20441"/>
                </a:lnTo>
                <a:lnTo>
                  <a:pt x="11916" y="20456"/>
                </a:lnTo>
                <a:lnTo>
                  <a:pt x="12157" y="20456"/>
                </a:lnTo>
                <a:lnTo>
                  <a:pt x="12398" y="20456"/>
                </a:lnTo>
                <a:lnTo>
                  <a:pt x="12398" y="20456"/>
                </a:lnTo>
                <a:lnTo>
                  <a:pt x="12581" y="20471"/>
                </a:lnTo>
                <a:close/>
                <a:moveTo>
                  <a:pt x="9487" y="19892"/>
                </a:moveTo>
                <a:lnTo>
                  <a:pt x="9487" y="19892"/>
                </a:lnTo>
                <a:lnTo>
                  <a:pt x="9591" y="19968"/>
                </a:lnTo>
                <a:lnTo>
                  <a:pt x="9740" y="20044"/>
                </a:lnTo>
                <a:lnTo>
                  <a:pt x="9900" y="20136"/>
                </a:lnTo>
                <a:lnTo>
                  <a:pt x="10083" y="20227"/>
                </a:lnTo>
                <a:lnTo>
                  <a:pt x="10163" y="20258"/>
                </a:lnTo>
                <a:lnTo>
                  <a:pt x="10255" y="20288"/>
                </a:lnTo>
                <a:lnTo>
                  <a:pt x="10335" y="20288"/>
                </a:lnTo>
                <a:lnTo>
                  <a:pt x="10416" y="20288"/>
                </a:lnTo>
                <a:lnTo>
                  <a:pt x="10473" y="20288"/>
                </a:lnTo>
                <a:lnTo>
                  <a:pt x="10530" y="20243"/>
                </a:lnTo>
                <a:lnTo>
                  <a:pt x="10587" y="20197"/>
                </a:lnTo>
                <a:lnTo>
                  <a:pt x="10633" y="20121"/>
                </a:lnTo>
                <a:lnTo>
                  <a:pt x="10633" y="20121"/>
                </a:lnTo>
                <a:lnTo>
                  <a:pt x="10645" y="19984"/>
                </a:lnTo>
                <a:lnTo>
                  <a:pt x="10645" y="19801"/>
                </a:lnTo>
                <a:lnTo>
                  <a:pt x="10622" y="19633"/>
                </a:lnTo>
                <a:lnTo>
                  <a:pt x="10599" y="19542"/>
                </a:lnTo>
                <a:lnTo>
                  <a:pt x="10576" y="19481"/>
                </a:lnTo>
                <a:lnTo>
                  <a:pt x="10553" y="19420"/>
                </a:lnTo>
                <a:lnTo>
                  <a:pt x="10507" y="19374"/>
                </a:lnTo>
                <a:lnTo>
                  <a:pt x="10473" y="19328"/>
                </a:lnTo>
                <a:lnTo>
                  <a:pt x="10427" y="19313"/>
                </a:lnTo>
                <a:lnTo>
                  <a:pt x="10358" y="19313"/>
                </a:lnTo>
                <a:lnTo>
                  <a:pt x="10301" y="19328"/>
                </a:lnTo>
                <a:lnTo>
                  <a:pt x="10232" y="19374"/>
                </a:lnTo>
                <a:lnTo>
                  <a:pt x="10152" y="19450"/>
                </a:lnTo>
                <a:lnTo>
                  <a:pt x="10152" y="19450"/>
                </a:lnTo>
                <a:lnTo>
                  <a:pt x="10186" y="19542"/>
                </a:lnTo>
                <a:lnTo>
                  <a:pt x="10198" y="19663"/>
                </a:lnTo>
                <a:lnTo>
                  <a:pt x="10186" y="19770"/>
                </a:lnTo>
                <a:lnTo>
                  <a:pt x="10163" y="19846"/>
                </a:lnTo>
                <a:lnTo>
                  <a:pt x="10140" y="19923"/>
                </a:lnTo>
                <a:lnTo>
                  <a:pt x="10106" y="19984"/>
                </a:lnTo>
                <a:lnTo>
                  <a:pt x="10083" y="20029"/>
                </a:lnTo>
                <a:lnTo>
                  <a:pt x="10026" y="20044"/>
                </a:lnTo>
                <a:lnTo>
                  <a:pt x="9991" y="20044"/>
                </a:lnTo>
                <a:lnTo>
                  <a:pt x="9946" y="20014"/>
                </a:lnTo>
                <a:lnTo>
                  <a:pt x="9911" y="19968"/>
                </a:lnTo>
                <a:lnTo>
                  <a:pt x="9889" y="19877"/>
                </a:lnTo>
                <a:lnTo>
                  <a:pt x="9877" y="19755"/>
                </a:lnTo>
                <a:lnTo>
                  <a:pt x="9865" y="19603"/>
                </a:lnTo>
                <a:lnTo>
                  <a:pt x="9877" y="19404"/>
                </a:lnTo>
                <a:lnTo>
                  <a:pt x="9900" y="19176"/>
                </a:lnTo>
                <a:lnTo>
                  <a:pt x="9900" y="19176"/>
                </a:lnTo>
                <a:lnTo>
                  <a:pt x="9820" y="19145"/>
                </a:lnTo>
                <a:lnTo>
                  <a:pt x="9728" y="19130"/>
                </a:lnTo>
                <a:lnTo>
                  <a:pt x="9648" y="19115"/>
                </a:lnTo>
                <a:lnTo>
                  <a:pt x="9556" y="19130"/>
                </a:lnTo>
                <a:lnTo>
                  <a:pt x="9350" y="19161"/>
                </a:lnTo>
                <a:lnTo>
                  <a:pt x="9144" y="19206"/>
                </a:lnTo>
                <a:lnTo>
                  <a:pt x="8949" y="19237"/>
                </a:lnTo>
                <a:lnTo>
                  <a:pt x="8777" y="19252"/>
                </a:lnTo>
                <a:lnTo>
                  <a:pt x="8697" y="19252"/>
                </a:lnTo>
                <a:lnTo>
                  <a:pt x="8616" y="19237"/>
                </a:lnTo>
                <a:lnTo>
                  <a:pt x="8548" y="19206"/>
                </a:lnTo>
                <a:lnTo>
                  <a:pt x="8502" y="19176"/>
                </a:lnTo>
                <a:lnTo>
                  <a:pt x="8502" y="19176"/>
                </a:lnTo>
                <a:lnTo>
                  <a:pt x="7963" y="18688"/>
                </a:lnTo>
                <a:lnTo>
                  <a:pt x="7654" y="18413"/>
                </a:lnTo>
                <a:lnTo>
                  <a:pt x="7344" y="18139"/>
                </a:lnTo>
                <a:lnTo>
                  <a:pt x="7012" y="17895"/>
                </a:lnTo>
                <a:lnTo>
                  <a:pt x="6852" y="17773"/>
                </a:lnTo>
                <a:lnTo>
                  <a:pt x="6703" y="17682"/>
                </a:lnTo>
                <a:lnTo>
                  <a:pt x="6543" y="17590"/>
                </a:lnTo>
                <a:lnTo>
                  <a:pt x="6394" y="17514"/>
                </a:lnTo>
                <a:lnTo>
                  <a:pt x="6233" y="17453"/>
                </a:lnTo>
                <a:lnTo>
                  <a:pt x="6084" y="17423"/>
                </a:lnTo>
                <a:lnTo>
                  <a:pt x="6084" y="17423"/>
                </a:lnTo>
                <a:lnTo>
                  <a:pt x="6096" y="17590"/>
                </a:lnTo>
                <a:lnTo>
                  <a:pt x="6130" y="17727"/>
                </a:lnTo>
                <a:lnTo>
                  <a:pt x="6164" y="17865"/>
                </a:lnTo>
                <a:lnTo>
                  <a:pt x="6221" y="17987"/>
                </a:lnTo>
                <a:lnTo>
                  <a:pt x="6256" y="18093"/>
                </a:lnTo>
                <a:lnTo>
                  <a:pt x="6313" y="18200"/>
                </a:lnTo>
                <a:lnTo>
                  <a:pt x="6428" y="18368"/>
                </a:lnTo>
                <a:lnTo>
                  <a:pt x="6462" y="18474"/>
                </a:lnTo>
                <a:lnTo>
                  <a:pt x="6496" y="18551"/>
                </a:lnTo>
                <a:lnTo>
                  <a:pt x="6519" y="18657"/>
                </a:lnTo>
                <a:lnTo>
                  <a:pt x="6519" y="18749"/>
                </a:lnTo>
                <a:lnTo>
                  <a:pt x="6496" y="18871"/>
                </a:lnTo>
                <a:lnTo>
                  <a:pt x="6462" y="19008"/>
                </a:lnTo>
                <a:lnTo>
                  <a:pt x="6394" y="19145"/>
                </a:lnTo>
                <a:lnTo>
                  <a:pt x="6290" y="19298"/>
                </a:lnTo>
                <a:lnTo>
                  <a:pt x="6290" y="19298"/>
                </a:lnTo>
                <a:lnTo>
                  <a:pt x="6394" y="19450"/>
                </a:lnTo>
                <a:lnTo>
                  <a:pt x="6485" y="19542"/>
                </a:lnTo>
                <a:lnTo>
                  <a:pt x="6577" y="19633"/>
                </a:lnTo>
                <a:lnTo>
                  <a:pt x="6645" y="19724"/>
                </a:lnTo>
                <a:lnTo>
                  <a:pt x="6737" y="19770"/>
                </a:lnTo>
                <a:lnTo>
                  <a:pt x="6817" y="19801"/>
                </a:lnTo>
                <a:lnTo>
                  <a:pt x="6909" y="19846"/>
                </a:lnTo>
                <a:lnTo>
                  <a:pt x="7001" y="19877"/>
                </a:lnTo>
                <a:lnTo>
                  <a:pt x="7173" y="19892"/>
                </a:lnTo>
                <a:lnTo>
                  <a:pt x="7367" y="19938"/>
                </a:lnTo>
                <a:lnTo>
                  <a:pt x="7585" y="19984"/>
                </a:lnTo>
                <a:lnTo>
                  <a:pt x="7711" y="20014"/>
                </a:lnTo>
                <a:lnTo>
                  <a:pt x="7837" y="20060"/>
                </a:lnTo>
                <a:lnTo>
                  <a:pt x="7837" y="20060"/>
                </a:lnTo>
                <a:lnTo>
                  <a:pt x="7929" y="20075"/>
                </a:lnTo>
                <a:lnTo>
                  <a:pt x="8020" y="20105"/>
                </a:lnTo>
                <a:lnTo>
                  <a:pt x="8124" y="20105"/>
                </a:lnTo>
                <a:lnTo>
                  <a:pt x="8216" y="20105"/>
                </a:lnTo>
                <a:lnTo>
                  <a:pt x="8296" y="20090"/>
                </a:lnTo>
                <a:lnTo>
                  <a:pt x="8376" y="20060"/>
                </a:lnTo>
                <a:lnTo>
                  <a:pt x="8548" y="20029"/>
                </a:lnTo>
                <a:lnTo>
                  <a:pt x="8857" y="19892"/>
                </a:lnTo>
                <a:lnTo>
                  <a:pt x="9006" y="19831"/>
                </a:lnTo>
                <a:lnTo>
                  <a:pt x="9098" y="19816"/>
                </a:lnTo>
                <a:lnTo>
                  <a:pt x="9178" y="19816"/>
                </a:lnTo>
                <a:lnTo>
                  <a:pt x="9178" y="19816"/>
                </a:lnTo>
                <a:lnTo>
                  <a:pt x="9258" y="19816"/>
                </a:lnTo>
                <a:lnTo>
                  <a:pt x="9327" y="19831"/>
                </a:lnTo>
                <a:lnTo>
                  <a:pt x="9407" y="19862"/>
                </a:lnTo>
                <a:lnTo>
                  <a:pt x="9487" y="19892"/>
                </a:lnTo>
                <a:close/>
                <a:moveTo>
                  <a:pt x="13509" y="20121"/>
                </a:moveTo>
                <a:lnTo>
                  <a:pt x="13509" y="20121"/>
                </a:lnTo>
                <a:lnTo>
                  <a:pt x="13544" y="20060"/>
                </a:lnTo>
                <a:lnTo>
                  <a:pt x="13555" y="20060"/>
                </a:lnTo>
                <a:lnTo>
                  <a:pt x="13532" y="20044"/>
                </a:lnTo>
                <a:lnTo>
                  <a:pt x="13509" y="19984"/>
                </a:lnTo>
                <a:lnTo>
                  <a:pt x="13509" y="19984"/>
                </a:lnTo>
                <a:lnTo>
                  <a:pt x="13509" y="20121"/>
                </a:lnTo>
                <a:close/>
                <a:moveTo>
                  <a:pt x="5568" y="20121"/>
                </a:moveTo>
                <a:lnTo>
                  <a:pt x="5568" y="20121"/>
                </a:lnTo>
                <a:lnTo>
                  <a:pt x="5637" y="20075"/>
                </a:lnTo>
                <a:lnTo>
                  <a:pt x="5649" y="20060"/>
                </a:lnTo>
                <a:lnTo>
                  <a:pt x="5649" y="20060"/>
                </a:lnTo>
                <a:lnTo>
                  <a:pt x="5637" y="19984"/>
                </a:lnTo>
                <a:lnTo>
                  <a:pt x="5637" y="19984"/>
                </a:lnTo>
                <a:lnTo>
                  <a:pt x="5568" y="20121"/>
                </a:lnTo>
                <a:close/>
                <a:moveTo>
                  <a:pt x="13968" y="20060"/>
                </a:moveTo>
                <a:lnTo>
                  <a:pt x="13968" y="20060"/>
                </a:lnTo>
                <a:lnTo>
                  <a:pt x="14082" y="20029"/>
                </a:lnTo>
                <a:lnTo>
                  <a:pt x="14185" y="19984"/>
                </a:lnTo>
                <a:lnTo>
                  <a:pt x="14289" y="19923"/>
                </a:lnTo>
                <a:lnTo>
                  <a:pt x="14380" y="19862"/>
                </a:lnTo>
                <a:lnTo>
                  <a:pt x="14483" y="19785"/>
                </a:lnTo>
                <a:lnTo>
                  <a:pt x="14552" y="19709"/>
                </a:lnTo>
                <a:lnTo>
                  <a:pt x="14632" y="19618"/>
                </a:lnTo>
                <a:lnTo>
                  <a:pt x="14701" y="19526"/>
                </a:lnTo>
                <a:lnTo>
                  <a:pt x="14747" y="19435"/>
                </a:lnTo>
                <a:lnTo>
                  <a:pt x="14793" y="19313"/>
                </a:lnTo>
                <a:lnTo>
                  <a:pt x="14816" y="19206"/>
                </a:lnTo>
                <a:lnTo>
                  <a:pt x="14827" y="19100"/>
                </a:lnTo>
                <a:lnTo>
                  <a:pt x="14827" y="18993"/>
                </a:lnTo>
                <a:lnTo>
                  <a:pt x="14793" y="18871"/>
                </a:lnTo>
                <a:lnTo>
                  <a:pt x="14759" y="18749"/>
                </a:lnTo>
                <a:lnTo>
                  <a:pt x="14701" y="18627"/>
                </a:lnTo>
                <a:lnTo>
                  <a:pt x="14701" y="18627"/>
                </a:lnTo>
                <a:lnTo>
                  <a:pt x="14678" y="18749"/>
                </a:lnTo>
                <a:lnTo>
                  <a:pt x="14655" y="18856"/>
                </a:lnTo>
                <a:lnTo>
                  <a:pt x="14632" y="18962"/>
                </a:lnTo>
                <a:lnTo>
                  <a:pt x="14586" y="19054"/>
                </a:lnTo>
                <a:lnTo>
                  <a:pt x="14518" y="19252"/>
                </a:lnTo>
                <a:lnTo>
                  <a:pt x="14415" y="19404"/>
                </a:lnTo>
                <a:lnTo>
                  <a:pt x="14300" y="19557"/>
                </a:lnTo>
                <a:lnTo>
                  <a:pt x="14197" y="19724"/>
                </a:lnTo>
                <a:lnTo>
                  <a:pt x="14082" y="19892"/>
                </a:lnTo>
                <a:lnTo>
                  <a:pt x="13968" y="20060"/>
                </a:lnTo>
                <a:close/>
                <a:moveTo>
                  <a:pt x="13246" y="19984"/>
                </a:moveTo>
                <a:lnTo>
                  <a:pt x="13246" y="19984"/>
                </a:lnTo>
                <a:lnTo>
                  <a:pt x="13337" y="19877"/>
                </a:lnTo>
                <a:lnTo>
                  <a:pt x="13349" y="19846"/>
                </a:lnTo>
                <a:lnTo>
                  <a:pt x="13349" y="19831"/>
                </a:lnTo>
                <a:lnTo>
                  <a:pt x="13349" y="19831"/>
                </a:lnTo>
                <a:lnTo>
                  <a:pt x="13303" y="19892"/>
                </a:lnTo>
                <a:lnTo>
                  <a:pt x="13280" y="19938"/>
                </a:lnTo>
                <a:lnTo>
                  <a:pt x="13246" y="19984"/>
                </a:lnTo>
                <a:close/>
                <a:moveTo>
                  <a:pt x="4445" y="18764"/>
                </a:moveTo>
                <a:lnTo>
                  <a:pt x="4445" y="18764"/>
                </a:lnTo>
                <a:lnTo>
                  <a:pt x="4445" y="19298"/>
                </a:lnTo>
                <a:lnTo>
                  <a:pt x="4445" y="19298"/>
                </a:lnTo>
                <a:lnTo>
                  <a:pt x="4491" y="19328"/>
                </a:lnTo>
                <a:lnTo>
                  <a:pt x="4560" y="19374"/>
                </a:lnTo>
                <a:lnTo>
                  <a:pt x="4709" y="19526"/>
                </a:lnTo>
                <a:lnTo>
                  <a:pt x="4904" y="19694"/>
                </a:lnTo>
                <a:lnTo>
                  <a:pt x="4995" y="19770"/>
                </a:lnTo>
                <a:lnTo>
                  <a:pt x="5087" y="19846"/>
                </a:lnTo>
                <a:lnTo>
                  <a:pt x="5190" y="19892"/>
                </a:lnTo>
                <a:lnTo>
                  <a:pt x="5282" y="19953"/>
                </a:lnTo>
                <a:lnTo>
                  <a:pt x="5351" y="19968"/>
                </a:lnTo>
                <a:lnTo>
                  <a:pt x="5397" y="19968"/>
                </a:lnTo>
                <a:lnTo>
                  <a:pt x="5431" y="19953"/>
                </a:lnTo>
                <a:lnTo>
                  <a:pt x="5454" y="19923"/>
                </a:lnTo>
                <a:lnTo>
                  <a:pt x="5488" y="19892"/>
                </a:lnTo>
                <a:lnTo>
                  <a:pt x="5511" y="19862"/>
                </a:lnTo>
                <a:lnTo>
                  <a:pt x="5534" y="19801"/>
                </a:lnTo>
                <a:lnTo>
                  <a:pt x="5557" y="19770"/>
                </a:lnTo>
                <a:lnTo>
                  <a:pt x="5568" y="19694"/>
                </a:lnTo>
                <a:lnTo>
                  <a:pt x="5568" y="19603"/>
                </a:lnTo>
                <a:lnTo>
                  <a:pt x="5568" y="19511"/>
                </a:lnTo>
                <a:lnTo>
                  <a:pt x="5568" y="19511"/>
                </a:lnTo>
                <a:lnTo>
                  <a:pt x="5546" y="19481"/>
                </a:lnTo>
                <a:lnTo>
                  <a:pt x="5511" y="19465"/>
                </a:lnTo>
                <a:lnTo>
                  <a:pt x="5488" y="19465"/>
                </a:lnTo>
                <a:lnTo>
                  <a:pt x="5454" y="19465"/>
                </a:lnTo>
                <a:lnTo>
                  <a:pt x="5397" y="19511"/>
                </a:lnTo>
                <a:lnTo>
                  <a:pt x="5316" y="19542"/>
                </a:lnTo>
                <a:lnTo>
                  <a:pt x="5248" y="19587"/>
                </a:lnTo>
                <a:lnTo>
                  <a:pt x="5213" y="19603"/>
                </a:lnTo>
                <a:lnTo>
                  <a:pt x="5156" y="19618"/>
                </a:lnTo>
                <a:lnTo>
                  <a:pt x="5110" y="19618"/>
                </a:lnTo>
                <a:lnTo>
                  <a:pt x="5076" y="19587"/>
                </a:lnTo>
                <a:lnTo>
                  <a:pt x="5007" y="19557"/>
                </a:lnTo>
                <a:lnTo>
                  <a:pt x="4950" y="19511"/>
                </a:lnTo>
                <a:lnTo>
                  <a:pt x="4950" y="19511"/>
                </a:lnTo>
                <a:lnTo>
                  <a:pt x="5007" y="19328"/>
                </a:lnTo>
                <a:lnTo>
                  <a:pt x="5041" y="19176"/>
                </a:lnTo>
                <a:lnTo>
                  <a:pt x="5053" y="19115"/>
                </a:lnTo>
                <a:lnTo>
                  <a:pt x="5041" y="19039"/>
                </a:lnTo>
                <a:lnTo>
                  <a:pt x="5041" y="18993"/>
                </a:lnTo>
                <a:lnTo>
                  <a:pt x="5018" y="18947"/>
                </a:lnTo>
                <a:lnTo>
                  <a:pt x="4995" y="18886"/>
                </a:lnTo>
                <a:lnTo>
                  <a:pt x="4972" y="18856"/>
                </a:lnTo>
                <a:lnTo>
                  <a:pt x="4938" y="18810"/>
                </a:lnTo>
                <a:lnTo>
                  <a:pt x="4904" y="18779"/>
                </a:lnTo>
                <a:lnTo>
                  <a:pt x="4858" y="18764"/>
                </a:lnTo>
                <a:lnTo>
                  <a:pt x="4801" y="18749"/>
                </a:lnTo>
                <a:lnTo>
                  <a:pt x="4686" y="18749"/>
                </a:lnTo>
                <a:lnTo>
                  <a:pt x="4686" y="18749"/>
                </a:lnTo>
                <a:lnTo>
                  <a:pt x="4572" y="18749"/>
                </a:lnTo>
                <a:lnTo>
                  <a:pt x="4445" y="18764"/>
                </a:lnTo>
                <a:close/>
                <a:moveTo>
                  <a:pt x="12272" y="19648"/>
                </a:moveTo>
                <a:lnTo>
                  <a:pt x="12272" y="19648"/>
                </a:lnTo>
                <a:lnTo>
                  <a:pt x="12157" y="19679"/>
                </a:lnTo>
                <a:lnTo>
                  <a:pt x="12031" y="19679"/>
                </a:lnTo>
                <a:lnTo>
                  <a:pt x="11928" y="19633"/>
                </a:lnTo>
                <a:lnTo>
                  <a:pt x="11813" y="19572"/>
                </a:lnTo>
                <a:lnTo>
                  <a:pt x="11813" y="19572"/>
                </a:lnTo>
                <a:lnTo>
                  <a:pt x="11768" y="19648"/>
                </a:lnTo>
                <a:lnTo>
                  <a:pt x="11745" y="19724"/>
                </a:lnTo>
                <a:lnTo>
                  <a:pt x="11745" y="19770"/>
                </a:lnTo>
                <a:lnTo>
                  <a:pt x="11768" y="19801"/>
                </a:lnTo>
                <a:lnTo>
                  <a:pt x="11791" y="19846"/>
                </a:lnTo>
                <a:lnTo>
                  <a:pt x="11825" y="19892"/>
                </a:lnTo>
                <a:lnTo>
                  <a:pt x="11871" y="19907"/>
                </a:lnTo>
                <a:lnTo>
                  <a:pt x="11940" y="19923"/>
                </a:lnTo>
                <a:lnTo>
                  <a:pt x="11997" y="19923"/>
                </a:lnTo>
                <a:lnTo>
                  <a:pt x="12054" y="19923"/>
                </a:lnTo>
                <a:lnTo>
                  <a:pt x="12111" y="19907"/>
                </a:lnTo>
                <a:lnTo>
                  <a:pt x="12157" y="19892"/>
                </a:lnTo>
                <a:lnTo>
                  <a:pt x="12214" y="19831"/>
                </a:lnTo>
                <a:lnTo>
                  <a:pt x="12238" y="19785"/>
                </a:lnTo>
                <a:lnTo>
                  <a:pt x="12260" y="19724"/>
                </a:lnTo>
                <a:lnTo>
                  <a:pt x="12272" y="19648"/>
                </a:lnTo>
                <a:close/>
                <a:moveTo>
                  <a:pt x="12375" y="19846"/>
                </a:moveTo>
                <a:lnTo>
                  <a:pt x="12375" y="19846"/>
                </a:lnTo>
                <a:lnTo>
                  <a:pt x="12432" y="19877"/>
                </a:lnTo>
                <a:lnTo>
                  <a:pt x="12490" y="19877"/>
                </a:lnTo>
                <a:lnTo>
                  <a:pt x="12535" y="19877"/>
                </a:lnTo>
                <a:lnTo>
                  <a:pt x="12593" y="19846"/>
                </a:lnTo>
                <a:lnTo>
                  <a:pt x="12627" y="19801"/>
                </a:lnTo>
                <a:lnTo>
                  <a:pt x="12661" y="19770"/>
                </a:lnTo>
                <a:lnTo>
                  <a:pt x="12707" y="19724"/>
                </a:lnTo>
                <a:lnTo>
                  <a:pt x="12730" y="19648"/>
                </a:lnTo>
                <a:lnTo>
                  <a:pt x="12730" y="19648"/>
                </a:lnTo>
                <a:lnTo>
                  <a:pt x="12753" y="19557"/>
                </a:lnTo>
                <a:lnTo>
                  <a:pt x="12753" y="19481"/>
                </a:lnTo>
                <a:lnTo>
                  <a:pt x="12742" y="19420"/>
                </a:lnTo>
                <a:lnTo>
                  <a:pt x="12730" y="19359"/>
                </a:lnTo>
                <a:lnTo>
                  <a:pt x="12696" y="19282"/>
                </a:lnTo>
                <a:lnTo>
                  <a:pt x="12650" y="19252"/>
                </a:lnTo>
                <a:lnTo>
                  <a:pt x="12593" y="19206"/>
                </a:lnTo>
                <a:lnTo>
                  <a:pt x="12524" y="19176"/>
                </a:lnTo>
                <a:lnTo>
                  <a:pt x="12524" y="19176"/>
                </a:lnTo>
                <a:lnTo>
                  <a:pt x="12512" y="19359"/>
                </a:lnTo>
                <a:lnTo>
                  <a:pt x="12467" y="19511"/>
                </a:lnTo>
                <a:lnTo>
                  <a:pt x="12432" y="19694"/>
                </a:lnTo>
                <a:lnTo>
                  <a:pt x="12375" y="19846"/>
                </a:lnTo>
                <a:close/>
                <a:moveTo>
                  <a:pt x="12890" y="19846"/>
                </a:moveTo>
                <a:lnTo>
                  <a:pt x="12890" y="19846"/>
                </a:lnTo>
                <a:lnTo>
                  <a:pt x="12937" y="19801"/>
                </a:lnTo>
                <a:lnTo>
                  <a:pt x="12937" y="19785"/>
                </a:lnTo>
                <a:lnTo>
                  <a:pt x="12937" y="19770"/>
                </a:lnTo>
                <a:lnTo>
                  <a:pt x="12937" y="19770"/>
                </a:lnTo>
                <a:lnTo>
                  <a:pt x="12937" y="19724"/>
                </a:lnTo>
                <a:lnTo>
                  <a:pt x="12937" y="19724"/>
                </a:lnTo>
                <a:lnTo>
                  <a:pt x="12890" y="19846"/>
                </a:lnTo>
                <a:close/>
                <a:moveTo>
                  <a:pt x="11756" y="19298"/>
                </a:moveTo>
                <a:lnTo>
                  <a:pt x="11756" y="19298"/>
                </a:lnTo>
                <a:lnTo>
                  <a:pt x="11137" y="19252"/>
                </a:lnTo>
                <a:lnTo>
                  <a:pt x="11137" y="19252"/>
                </a:lnTo>
                <a:lnTo>
                  <a:pt x="11286" y="19420"/>
                </a:lnTo>
                <a:lnTo>
                  <a:pt x="11401" y="19511"/>
                </a:lnTo>
                <a:lnTo>
                  <a:pt x="11504" y="19587"/>
                </a:lnTo>
                <a:lnTo>
                  <a:pt x="11562" y="19633"/>
                </a:lnTo>
                <a:lnTo>
                  <a:pt x="11607" y="19633"/>
                </a:lnTo>
                <a:lnTo>
                  <a:pt x="11642" y="19633"/>
                </a:lnTo>
                <a:lnTo>
                  <a:pt x="11676" y="19618"/>
                </a:lnTo>
                <a:lnTo>
                  <a:pt x="11722" y="19572"/>
                </a:lnTo>
                <a:lnTo>
                  <a:pt x="11733" y="19511"/>
                </a:lnTo>
                <a:lnTo>
                  <a:pt x="11756" y="19435"/>
                </a:lnTo>
                <a:lnTo>
                  <a:pt x="11756" y="19298"/>
                </a:lnTo>
                <a:close/>
                <a:moveTo>
                  <a:pt x="13762" y="19572"/>
                </a:moveTo>
                <a:lnTo>
                  <a:pt x="13762" y="19572"/>
                </a:lnTo>
                <a:lnTo>
                  <a:pt x="13807" y="19526"/>
                </a:lnTo>
                <a:lnTo>
                  <a:pt x="13865" y="19481"/>
                </a:lnTo>
                <a:lnTo>
                  <a:pt x="13945" y="19328"/>
                </a:lnTo>
                <a:lnTo>
                  <a:pt x="14014" y="19176"/>
                </a:lnTo>
                <a:lnTo>
                  <a:pt x="14048" y="19084"/>
                </a:lnTo>
                <a:lnTo>
                  <a:pt x="14082" y="18993"/>
                </a:lnTo>
                <a:lnTo>
                  <a:pt x="14082" y="18901"/>
                </a:lnTo>
                <a:lnTo>
                  <a:pt x="14094" y="18810"/>
                </a:lnTo>
                <a:lnTo>
                  <a:pt x="14094" y="18734"/>
                </a:lnTo>
                <a:lnTo>
                  <a:pt x="14082" y="18642"/>
                </a:lnTo>
                <a:lnTo>
                  <a:pt x="14071" y="18551"/>
                </a:lnTo>
                <a:lnTo>
                  <a:pt x="14025" y="18490"/>
                </a:lnTo>
                <a:lnTo>
                  <a:pt x="13979" y="18429"/>
                </a:lnTo>
                <a:lnTo>
                  <a:pt x="13933" y="18368"/>
                </a:lnTo>
                <a:lnTo>
                  <a:pt x="13933" y="18368"/>
                </a:lnTo>
                <a:lnTo>
                  <a:pt x="13910" y="18490"/>
                </a:lnTo>
                <a:lnTo>
                  <a:pt x="13876" y="18673"/>
                </a:lnTo>
                <a:lnTo>
                  <a:pt x="13796" y="19039"/>
                </a:lnTo>
                <a:lnTo>
                  <a:pt x="13762" y="19237"/>
                </a:lnTo>
                <a:lnTo>
                  <a:pt x="13738" y="19389"/>
                </a:lnTo>
                <a:lnTo>
                  <a:pt x="13738" y="19465"/>
                </a:lnTo>
                <a:lnTo>
                  <a:pt x="13738" y="19511"/>
                </a:lnTo>
                <a:lnTo>
                  <a:pt x="13750" y="19542"/>
                </a:lnTo>
                <a:lnTo>
                  <a:pt x="13762" y="19572"/>
                </a:lnTo>
                <a:close/>
                <a:moveTo>
                  <a:pt x="12214" y="19450"/>
                </a:moveTo>
                <a:lnTo>
                  <a:pt x="12214" y="19450"/>
                </a:lnTo>
                <a:lnTo>
                  <a:pt x="12295" y="19282"/>
                </a:lnTo>
                <a:lnTo>
                  <a:pt x="12329" y="19222"/>
                </a:lnTo>
                <a:lnTo>
                  <a:pt x="12341" y="19161"/>
                </a:lnTo>
                <a:lnTo>
                  <a:pt x="12352" y="19115"/>
                </a:lnTo>
                <a:lnTo>
                  <a:pt x="12341" y="19084"/>
                </a:lnTo>
                <a:lnTo>
                  <a:pt x="12329" y="19054"/>
                </a:lnTo>
                <a:lnTo>
                  <a:pt x="12306" y="19039"/>
                </a:lnTo>
                <a:lnTo>
                  <a:pt x="12283" y="19039"/>
                </a:lnTo>
                <a:lnTo>
                  <a:pt x="12249" y="19054"/>
                </a:lnTo>
                <a:lnTo>
                  <a:pt x="12214" y="19084"/>
                </a:lnTo>
                <a:lnTo>
                  <a:pt x="12169" y="19115"/>
                </a:lnTo>
                <a:lnTo>
                  <a:pt x="12077" y="19222"/>
                </a:lnTo>
                <a:lnTo>
                  <a:pt x="11962" y="19374"/>
                </a:lnTo>
                <a:lnTo>
                  <a:pt x="11962" y="19374"/>
                </a:lnTo>
                <a:lnTo>
                  <a:pt x="12020" y="19374"/>
                </a:lnTo>
                <a:lnTo>
                  <a:pt x="12020" y="19374"/>
                </a:lnTo>
                <a:lnTo>
                  <a:pt x="12065" y="19374"/>
                </a:lnTo>
                <a:lnTo>
                  <a:pt x="12123" y="19389"/>
                </a:lnTo>
                <a:lnTo>
                  <a:pt x="12169" y="19420"/>
                </a:lnTo>
                <a:lnTo>
                  <a:pt x="12214" y="19450"/>
                </a:lnTo>
                <a:close/>
                <a:moveTo>
                  <a:pt x="12478" y="18703"/>
                </a:moveTo>
                <a:lnTo>
                  <a:pt x="12478" y="18703"/>
                </a:lnTo>
                <a:lnTo>
                  <a:pt x="12512" y="18764"/>
                </a:lnTo>
                <a:lnTo>
                  <a:pt x="12547" y="18825"/>
                </a:lnTo>
                <a:lnTo>
                  <a:pt x="12616" y="18947"/>
                </a:lnTo>
                <a:lnTo>
                  <a:pt x="12730" y="19054"/>
                </a:lnTo>
                <a:lnTo>
                  <a:pt x="12833" y="19161"/>
                </a:lnTo>
                <a:lnTo>
                  <a:pt x="12948" y="19237"/>
                </a:lnTo>
                <a:lnTo>
                  <a:pt x="13074" y="19298"/>
                </a:lnTo>
                <a:lnTo>
                  <a:pt x="13188" y="19359"/>
                </a:lnTo>
                <a:lnTo>
                  <a:pt x="13303" y="19374"/>
                </a:lnTo>
                <a:lnTo>
                  <a:pt x="13303" y="19374"/>
                </a:lnTo>
                <a:lnTo>
                  <a:pt x="13372" y="19313"/>
                </a:lnTo>
                <a:lnTo>
                  <a:pt x="13441" y="19267"/>
                </a:lnTo>
                <a:lnTo>
                  <a:pt x="13475" y="19191"/>
                </a:lnTo>
                <a:lnTo>
                  <a:pt x="13509" y="19115"/>
                </a:lnTo>
                <a:lnTo>
                  <a:pt x="13532" y="19023"/>
                </a:lnTo>
                <a:lnTo>
                  <a:pt x="13544" y="18947"/>
                </a:lnTo>
                <a:lnTo>
                  <a:pt x="13532" y="18871"/>
                </a:lnTo>
                <a:lnTo>
                  <a:pt x="13521" y="18795"/>
                </a:lnTo>
                <a:lnTo>
                  <a:pt x="13498" y="18734"/>
                </a:lnTo>
                <a:lnTo>
                  <a:pt x="13452" y="18657"/>
                </a:lnTo>
                <a:lnTo>
                  <a:pt x="13406" y="18596"/>
                </a:lnTo>
                <a:lnTo>
                  <a:pt x="13372" y="18520"/>
                </a:lnTo>
                <a:lnTo>
                  <a:pt x="13292" y="18490"/>
                </a:lnTo>
                <a:lnTo>
                  <a:pt x="13223" y="18459"/>
                </a:lnTo>
                <a:lnTo>
                  <a:pt x="13154" y="18429"/>
                </a:lnTo>
                <a:lnTo>
                  <a:pt x="13062" y="18429"/>
                </a:lnTo>
                <a:lnTo>
                  <a:pt x="13062" y="18429"/>
                </a:lnTo>
                <a:lnTo>
                  <a:pt x="12994" y="18429"/>
                </a:lnTo>
                <a:lnTo>
                  <a:pt x="12937" y="18444"/>
                </a:lnTo>
                <a:lnTo>
                  <a:pt x="12868" y="18459"/>
                </a:lnTo>
                <a:lnTo>
                  <a:pt x="12788" y="18490"/>
                </a:lnTo>
                <a:lnTo>
                  <a:pt x="12719" y="18520"/>
                </a:lnTo>
                <a:lnTo>
                  <a:pt x="12639" y="18581"/>
                </a:lnTo>
                <a:lnTo>
                  <a:pt x="12570" y="18627"/>
                </a:lnTo>
                <a:lnTo>
                  <a:pt x="12478" y="18703"/>
                </a:lnTo>
                <a:close/>
                <a:moveTo>
                  <a:pt x="12020" y="18840"/>
                </a:moveTo>
                <a:lnTo>
                  <a:pt x="12020" y="18840"/>
                </a:lnTo>
                <a:lnTo>
                  <a:pt x="11607" y="18764"/>
                </a:lnTo>
                <a:lnTo>
                  <a:pt x="11607" y="18764"/>
                </a:lnTo>
                <a:lnTo>
                  <a:pt x="11653" y="18917"/>
                </a:lnTo>
                <a:lnTo>
                  <a:pt x="11710" y="19023"/>
                </a:lnTo>
                <a:lnTo>
                  <a:pt x="11756" y="19100"/>
                </a:lnTo>
                <a:lnTo>
                  <a:pt x="11791" y="19145"/>
                </a:lnTo>
                <a:lnTo>
                  <a:pt x="11825" y="19176"/>
                </a:lnTo>
                <a:lnTo>
                  <a:pt x="11848" y="19176"/>
                </a:lnTo>
                <a:lnTo>
                  <a:pt x="11871" y="19161"/>
                </a:lnTo>
                <a:lnTo>
                  <a:pt x="11894" y="19130"/>
                </a:lnTo>
                <a:lnTo>
                  <a:pt x="11928" y="19039"/>
                </a:lnTo>
                <a:lnTo>
                  <a:pt x="11951" y="18947"/>
                </a:lnTo>
                <a:lnTo>
                  <a:pt x="11985" y="18871"/>
                </a:lnTo>
                <a:lnTo>
                  <a:pt x="12008" y="18856"/>
                </a:lnTo>
                <a:lnTo>
                  <a:pt x="12020" y="18840"/>
                </a:lnTo>
                <a:close/>
                <a:moveTo>
                  <a:pt x="6084" y="19176"/>
                </a:moveTo>
                <a:lnTo>
                  <a:pt x="6084" y="19176"/>
                </a:lnTo>
                <a:lnTo>
                  <a:pt x="6153" y="19039"/>
                </a:lnTo>
                <a:lnTo>
                  <a:pt x="6199" y="18917"/>
                </a:lnTo>
                <a:lnTo>
                  <a:pt x="6221" y="18856"/>
                </a:lnTo>
                <a:lnTo>
                  <a:pt x="6221" y="18779"/>
                </a:lnTo>
                <a:lnTo>
                  <a:pt x="6221" y="18734"/>
                </a:lnTo>
                <a:lnTo>
                  <a:pt x="6221" y="18673"/>
                </a:lnTo>
                <a:lnTo>
                  <a:pt x="6210" y="18596"/>
                </a:lnTo>
                <a:lnTo>
                  <a:pt x="6187" y="18535"/>
                </a:lnTo>
                <a:lnTo>
                  <a:pt x="6153" y="18490"/>
                </a:lnTo>
                <a:lnTo>
                  <a:pt x="6130" y="18429"/>
                </a:lnTo>
                <a:lnTo>
                  <a:pt x="6084" y="18383"/>
                </a:lnTo>
                <a:lnTo>
                  <a:pt x="6038" y="18322"/>
                </a:lnTo>
                <a:lnTo>
                  <a:pt x="5935" y="18230"/>
                </a:lnTo>
                <a:lnTo>
                  <a:pt x="5935" y="18230"/>
                </a:lnTo>
                <a:lnTo>
                  <a:pt x="5798" y="18566"/>
                </a:lnTo>
                <a:lnTo>
                  <a:pt x="5740" y="18718"/>
                </a:lnTo>
                <a:lnTo>
                  <a:pt x="5729" y="18764"/>
                </a:lnTo>
                <a:lnTo>
                  <a:pt x="5717" y="18840"/>
                </a:lnTo>
                <a:lnTo>
                  <a:pt x="5717" y="18886"/>
                </a:lnTo>
                <a:lnTo>
                  <a:pt x="5729" y="18947"/>
                </a:lnTo>
                <a:lnTo>
                  <a:pt x="5752" y="18993"/>
                </a:lnTo>
                <a:lnTo>
                  <a:pt x="5786" y="19023"/>
                </a:lnTo>
                <a:lnTo>
                  <a:pt x="5843" y="19069"/>
                </a:lnTo>
                <a:lnTo>
                  <a:pt x="5912" y="19115"/>
                </a:lnTo>
                <a:lnTo>
                  <a:pt x="5992" y="19145"/>
                </a:lnTo>
                <a:lnTo>
                  <a:pt x="6084" y="19176"/>
                </a:lnTo>
                <a:close/>
                <a:moveTo>
                  <a:pt x="11401" y="19115"/>
                </a:moveTo>
                <a:lnTo>
                  <a:pt x="11401" y="19115"/>
                </a:lnTo>
                <a:lnTo>
                  <a:pt x="11435" y="19008"/>
                </a:lnTo>
                <a:lnTo>
                  <a:pt x="11447" y="18932"/>
                </a:lnTo>
                <a:lnTo>
                  <a:pt x="11447" y="18840"/>
                </a:lnTo>
                <a:lnTo>
                  <a:pt x="11435" y="18749"/>
                </a:lnTo>
                <a:lnTo>
                  <a:pt x="11389" y="18673"/>
                </a:lnTo>
                <a:lnTo>
                  <a:pt x="11321" y="18596"/>
                </a:lnTo>
                <a:lnTo>
                  <a:pt x="11240" y="18505"/>
                </a:lnTo>
                <a:lnTo>
                  <a:pt x="11137" y="18429"/>
                </a:lnTo>
                <a:lnTo>
                  <a:pt x="11137" y="18429"/>
                </a:lnTo>
                <a:lnTo>
                  <a:pt x="11080" y="18596"/>
                </a:lnTo>
                <a:lnTo>
                  <a:pt x="11057" y="18718"/>
                </a:lnTo>
                <a:lnTo>
                  <a:pt x="11057" y="18764"/>
                </a:lnTo>
                <a:lnTo>
                  <a:pt x="11057" y="18825"/>
                </a:lnTo>
                <a:lnTo>
                  <a:pt x="11057" y="18871"/>
                </a:lnTo>
                <a:lnTo>
                  <a:pt x="11069" y="18917"/>
                </a:lnTo>
                <a:lnTo>
                  <a:pt x="11069" y="18947"/>
                </a:lnTo>
                <a:lnTo>
                  <a:pt x="11103" y="18993"/>
                </a:lnTo>
                <a:lnTo>
                  <a:pt x="11183" y="19023"/>
                </a:lnTo>
                <a:lnTo>
                  <a:pt x="11275" y="19069"/>
                </a:lnTo>
                <a:lnTo>
                  <a:pt x="11401" y="19115"/>
                </a:lnTo>
                <a:close/>
                <a:moveTo>
                  <a:pt x="10358" y="18901"/>
                </a:moveTo>
                <a:lnTo>
                  <a:pt x="10358" y="18901"/>
                </a:lnTo>
                <a:lnTo>
                  <a:pt x="10438" y="18947"/>
                </a:lnTo>
                <a:lnTo>
                  <a:pt x="10496" y="18947"/>
                </a:lnTo>
                <a:lnTo>
                  <a:pt x="10565" y="18962"/>
                </a:lnTo>
                <a:lnTo>
                  <a:pt x="10622" y="18947"/>
                </a:lnTo>
                <a:lnTo>
                  <a:pt x="10668" y="18932"/>
                </a:lnTo>
                <a:lnTo>
                  <a:pt x="10702" y="18886"/>
                </a:lnTo>
                <a:lnTo>
                  <a:pt x="10736" y="18856"/>
                </a:lnTo>
                <a:lnTo>
                  <a:pt x="10771" y="18795"/>
                </a:lnTo>
                <a:lnTo>
                  <a:pt x="10817" y="18688"/>
                </a:lnTo>
                <a:lnTo>
                  <a:pt x="10862" y="18535"/>
                </a:lnTo>
                <a:lnTo>
                  <a:pt x="10931" y="18230"/>
                </a:lnTo>
                <a:lnTo>
                  <a:pt x="10931" y="18230"/>
                </a:lnTo>
                <a:lnTo>
                  <a:pt x="10851" y="18230"/>
                </a:lnTo>
                <a:lnTo>
                  <a:pt x="10851" y="18230"/>
                </a:lnTo>
                <a:lnTo>
                  <a:pt x="10771" y="18230"/>
                </a:lnTo>
                <a:lnTo>
                  <a:pt x="10690" y="18246"/>
                </a:lnTo>
                <a:lnTo>
                  <a:pt x="10622" y="18276"/>
                </a:lnTo>
                <a:lnTo>
                  <a:pt x="10553" y="18337"/>
                </a:lnTo>
                <a:lnTo>
                  <a:pt x="10484" y="18383"/>
                </a:lnTo>
                <a:lnTo>
                  <a:pt x="10438" y="18429"/>
                </a:lnTo>
                <a:lnTo>
                  <a:pt x="10381" y="18490"/>
                </a:lnTo>
                <a:lnTo>
                  <a:pt x="10347" y="18566"/>
                </a:lnTo>
                <a:lnTo>
                  <a:pt x="10301" y="18627"/>
                </a:lnTo>
                <a:lnTo>
                  <a:pt x="10278" y="18688"/>
                </a:lnTo>
                <a:lnTo>
                  <a:pt x="10278" y="18749"/>
                </a:lnTo>
                <a:lnTo>
                  <a:pt x="10267" y="18795"/>
                </a:lnTo>
                <a:lnTo>
                  <a:pt x="10278" y="18840"/>
                </a:lnTo>
                <a:lnTo>
                  <a:pt x="10289" y="18871"/>
                </a:lnTo>
                <a:lnTo>
                  <a:pt x="10312" y="18901"/>
                </a:lnTo>
                <a:lnTo>
                  <a:pt x="10358" y="18901"/>
                </a:lnTo>
                <a:close/>
                <a:moveTo>
                  <a:pt x="13968" y="17971"/>
                </a:moveTo>
                <a:lnTo>
                  <a:pt x="13968" y="17971"/>
                </a:lnTo>
                <a:lnTo>
                  <a:pt x="14002" y="18002"/>
                </a:lnTo>
                <a:lnTo>
                  <a:pt x="14025" y="18048"/>
                </a:lnTo>
                <a:lnTo>
                  <a:pt x="14071" y="18078"/>
                </a:lnTo>
                <a:lnTo>
                  <a:pt x="14105" y="18108"/>
                </a:lnTo>
                <a:lnTo>
                  <a:pt x="14208" y="18139"/>
                </a:lnTo>
                <a:lnTo>
                  <a:pt x="14312" y="18154"/>
                </a:lnTo>
                <a:lnTo>
                  <a:pt x="14529" y="18169"/>
                </a:lnTo>
                <a:lnTo>
                  <a:pt x="14655" y="18185"/>
                </a:lnTo>
                <a:lnTo>
                  <a:pt x="14701" y="18215"/>
                </a:lnTo>
                <a:lnTo>
                  <a:pt x="14735" y="18230"/>
                </a:lnTo>
                <a:lnTo>
                  <a:pt x="14735" y="18230"/>
                </a:lnTo>
                <a:lnTo>
                  <a:pt x="15056" y="18840"/>
                </a:lnTo>
                <a:lnTo>
                  <a:pt x="15056" y="18840"/>
                </a:lnTo>
                <a:lnTo>
                  <a:pt x="14930" y="18383"/>
                </a:lnTo>
                <a:lnTo>
                  <a:pt x="14884" y="18215"/>
                </a:lnTo>
                <a:lnTo>
                  <a:pt x="14827" y="18063"/>
                </a:lnTo>
                <a:lnTo>
                  <a:pt x="14759" y="17956"/>
                </a:lnTo>
                <a:lnTo>
                  <a:pt x="14712" y="17910"/>
                </a:lnTo>
                <a:lnTo>
                  <a:pt x="14690" y="17865"/>
                </a:lnTo>
                <a:lnTo>
                  <a:pt x="14655" y="17834"/>
                </a:lnTo>
                <a:lnTo>
                  <a:pt x="14598" y="17819"/>
                </a:lnTo>
                <a:lnTo>
                  <a:pt x="14541" y="17804"/>
                </a:lnTo>
                <a:lnTo>
                  <a:pt x="14495" y="17804"/>
                </a:lnTo>
                <a:lnTo>
                  <a:pt x="14495" y="17804"/>
                </a:lnTo>
                <a:lnTo>
                  <a:pt x="14380" y="17804"/>
                </a:lnTo>
                <a:lnTo>
                  <a:pt x="14277" y="17834"/>
                </a:lnTo>
                <a:lnTo>
                  <a:pt x="14140" y="17895"/>
                </a:lnTo>
                <a:lnTo>
                  <a:pt x="13968" y="17971"/>
                </a:lnTo>
                <a:close/>
                <a:moveTo>
                  <a:pt x="12272" y="18703"/>
                </a:moveTo>
                <a:lnTo>
                  <a:pt x="12272" y="18703"/>
                </a:lnTo>
                <a:lnTo>
                  <a:pt x="12295" y="18642"/>
                </a:lnTo>
                <a:lnTo>
                  <a:pt x="12318" y="18581"/>
                </a:lnTo>
                <a:lnTo>
                  <a:pt x="12318" y="18535"/>
                </a:lnTo>
                <a:lnTo>
                  <a:pt x="12318" y="18490"/>
                </a:lnTo>
                <a:lnTo>
                  <a:pt x="12306" y="18474"/>
                </a:lnTo>
                <a:lnTo>
                  <a:pt x="12283" y="18429"/>
                </a:lnTo>
                <a:lnTo>
                  <a:pt x="12214" y="18398"/>
                </a:lnTo>
                <a:lnTo>
                  <a:pt x="12146" y="18352"/>
                </a:lnTo>
                <a:lnTo>
                  <a:pt x="12043" y="18322"/>
                </a:lnTo>
                <a:lnTo>
                  <a:pt x="11951" y="18276"/>
                </a:lnTo>
                <a:lnTo>
                  <a:pt x="11859" y="18230"/>
                </a:lnTo>
                <a:lnTo>
                  <a:pt x="11859" y="18230"/>
                </a:lnTo>
                <a:lnTo>
                  <a:pt x="11871" y="18352"/>
                </a:lnTo>
                <a:lnTo>
                  <a:pt x="11905" y="18474"/>
                </a:lnTo>
                <a:lnTo>
                  <a:pt x="11940" y="18535"/>
                </a:lnTo>
                <a:lnTo>
                  <a:pt x="11985" y="18596"/>
                </a:lnTo>
                <a:lnTo>
                  <a:pt x="12031" y="18657"/>
                </a:lnTo>
                <a:lnTo>
                  <a:pt x="12089" y="18688"/>
                </a:lnTo>
                <a:lnTo>
                  <a:pt x="12180" y="18703"/>
                </a:lnTo>
                <a:lnTo>
                  <a:pt x="12272" y="18703"/>
                </a:lnTo>
                <a:close/>
                <a:moveTo>
                  <a:pt x="3105" y="18566"/>
                </a:moveTo>
                <a:lnTo>
                  <a:pt x="3105" y="18566"/>
                </a:lnTo>
                <a:lnTo>
                  <a:pt x="3150" y="18505"/>
                </a:lnTo>
                <a:lnTo>
                  <a:pt x="3185" y="18459"/>
                </a:lnTo>
                <a:lnTo>
                  <a:pt x="3208" y="18383"/>
                </a:lnTo>
                <a:lnTo>
                  <a:pt x="3208" y="18291"/>
                </a:lnTo>
                <a:lnTo>
                  <a:pt x="3208" y="18291"/>
                </a:lnTo>
                <a:lnTo>
                  <a:pt x="3059" y="18291"/>
                </a:lnTo>
                <a:lnTo>
                  <a:pt x="2921" y="18261"/>
                </a:lnTo>
                <a:lnTo>
                  <a:pt x="2807" y="18230"/>
                </a:lnTo>
                <a:lnTo>
                  <a:pt x="2715" y="18169"/>
                </a:lnTo>
                <a:lnTo>
                  <a:pt x="2612" y="18078"/>
                </a:lnTo>
                <a:lnTo>
                  <a:pt x="2509" y="17987"/>
                </a:lnTo>
                <a:lnTo>
                  <a:pt x="2406" y="17910"/>
                </a:lnTo>
                <a:lnTo>
                  <a:pt x="2280" y="17819"/>
                </a:lnTo>
                <a:lnTo>
                  <a:pt x="2280" y="17819"/>
                </a:lnTo>
                <a:lnTo>
                  <a:pt x="2337" y="17956"/>
                </a:lnTo>
                <a:lnTo>
                  <a:pt x="2417" y="18108"/>
                </a:lnTo>
                <a:lnTo>
                  <a:pt x="2520" y="18261"/>
                </a:lnTo>
                <a:lnTo>
                  <a:pt x="2635" y="18429"/>
                </a:lnTo>
                <a:lnTo>
                  <a:pt x="2704" y="18490"/>
                </a:lnTo>
                <a:lnTo>
                  <a:pt x="2761" y="18535"/>
                </a:lnTo>
                <a:lnTo>
                  <a:pt x="2830" y="18596"/>
                </a:lnTo>
                <a:lnTo>
                  <a:pt x="2887" y="18627"/>
                </a:lnTo>
                <a:lnTo>
                  <a:pt x="2956" y="18642"/>
                </a:lnTo>
                <a:lnTo>
                  <a:pt x="2990" y="18642"/>
                </a:lnTo>
                <a:lnTo>
                  <a:pt x="3059" y="18612"/>
                </a:lnTo>
                <a:lnTo>
                  <a:pt x="3105" y="18566"/>
                </a:lnTo>
                <a:close/>
                <a:moveTo>
                  <a:pt x="15515" y="18627"/>
                </a:moveTo>
                <a:lnTo>
                  <a:pt x="15515" y="18627"/>
                </a:lnTo>
                <a:lnTo>
                  <a:pt x="15538" y="18596"/>
                </a:lnTo>
                <a:lnTo>
                  <a:pt x="15560" y="18596"/>
                </a:lnTo>
                <a:lnTo>
                  <a:pt x="15583" y="18581"/>
                </a:lnTo>
                <a:lnTo>
                  <a:pt x="15583" y="18566"/>
                </a:lnTo>
                <a:lnTo>
                  <a:pt x="15572" y="18505"/>
                </a:lnTo>
                <a:lnTo>
                  <a:pt x="15572" y="18505"/>
                </a:lnTo>
                <a:lnTo>
                  <a:pt x="15515" y="18627"/>
                </a:lnTo>
                <a:close/>
                <a:moveTo>
                  <a:pt x="11756" y="18627"/>
                </a:moveTo>
                <a:lnTo>
                  <a:pt x="11756" y="18627"/>
                </a:lnTo>
                <a:lnTo>
                  <a:pt x="11733" y="18520"/>
                </a:lnTo>
                <a:lnTo>
                  <a:pt x="11722" y="18429"/>
                </a:lnTo>
                <a:lnTo>
                  <a:pt x="11676" y="18337"/>
                </a:lnTo>
                <a:lnTo>
                  <a:pt x="11642" y="18246"/>
                </a:lnTo>
                <a:lnTo>
                  <a:pt x="11596" y="18185"/>
                </a:lnTo>
                <a:lnTo>
                  <a:pt x="11538" y="18124"/>
                </a:lnTo>
                <a:lnTo>
                  <a:pt x="11470" y="18078"/>
                </a:lnTo>
                <a:lnTo>
                  <a:pt x="11401" y="18017"/>
                </a:lnTo>
                <a:lnTo>
                  <a:pt x="11401" y="18017"/>
                </a:lnTo>
                <a:lnTo>
                  <a:pt x="11389" y="18169"/>
                </a:lnTo>
                <a:lnTo>
                  <a:pt x="11401" y="18276"/>
                </a:lnTo>
                <a:lnTo>
                  <a:pt x="11424" y="18383"/>
                </a:lnTo>
                <a:lnTo>
                  <a:pt x="11447" y="18474"/>
                </a:lnTo>
                <a:lnTo>
                  <a:pt x="11504" y="18535"/>
                </a:lnTo>
                <a:lnTo>
                  <a:pt x="11573" y="18596"/>
                </a:lnTo>
                <a:lnTo>
                  <a:pt x="11642" y="18627"/>
                </a:lnTo>
                <a:lnTo>
                  <a:pt x="11756" y="18627"/>
                </a:lnTo>
                <a:close/>
                <a:moveTo>
                  <a:pt x="16546" y="18566"/>
                </a:moveTo>
                <a:lnTo>
                  <a:pt x="16546" y="18566"/>
                </a:lnTo>
                <a:lnTo>
                  <a:pt x="16649" y="18505"/>
                </a:lnTo>
                <a:lnTo>
                  <a:pt x="16718" y="18490"/>
                </a:lnTo>
                <a:lnTo>
                  <a:pt x="16729" y="18474"/>
                </a:lnTo>
                <a:lnTo>
                  <a:pt x="16729" y="18444"/>
                </a:lnTo>
                <a:lnTo>
                  <a:pt x="16706" y="18368"/>
                </a:lnTo>
                <a:lnTo>
                  <a:pt x="16706" y="18368"/>
                </a:lnTo>
                <a:lnTo>
                  <a:pt x="16546" y="18566"/>
                </a:lnTo>
                <a:close/>
                <a:moveTo>
                  <a:pt x="3769" y="16539"/>
                </a:moveTo>
                <a:lnTo>
                  <a:pt x="3769" y="16539"/>
                </a:lnTo>
                <a:lnTo>
                  <a:pt x="3746" y="16859"/>
                </a:lnTo>
                <a:lnTo>
                  <a:pt x="3735" y="17133"/>
                </a:lnTo>
                <a:lnTo>
                  <a:pt x="3746" y="17392"/>
                </a:lnTo>
                <a:lnTo>
                  <a:pt x="3781" y="17590"/>
                </a:lnTo>
                <a:lnTo>
                  <a:pt x="3827" y="17773"/>
                </a:lnTo>
                <a:lnTo>
                  <a:pt x="3849" y="17849"/>
                </a:lnTo>
                <a:lnTo>
                  <a:pt x="3884" y="17926"/>
                </a:lnTo>
                <a:lnTo>
                  <a:pt x="3918" y="17987"/>
                </a:lnTo>
                <a:lnTo>
                  <a:pt x="3941" y="18063"/>
                </a:lnTo>
                <a:lnTo>
                  <a:pt x="3998" y="18124"/>
                </a:lnTo>
                <a:lnTo>
                  <a:pt x="4044" y="18169"/>
                </a:lnTo>
                <a:lnTo>
                  <a:pt x="4136" y="18246"/>
                </a:lnTo>
                <a:lnTo>
                  <a:pt x="4262" y="18322"/>
                </a:lnTo>
                <a:lnTo>
                  <a:pt x="4388" y="18368"/>
                </a:lnTo>
                <a:lnTo>
                  <a:pt x="4537" y="18413"/>
                </a:lnTo>
                <a:lnTo>
                  <a:pt x="4697" y="18429"/>
                </a:lnTo>
                <a:lnTo>
                  <a:pt x="4870" y="18429"/>
                </a:lnTo>
                <a:lnTo>
                  <a:pt x="5270" y="18429"/>
                </a:lnTo>
                <a:lnTo>
                  <a:pt x="5270" y="18429"/>
                </a:lnTo>
                <a:lnTo>
                  <a:pt x="5270" y="18307"/>
                </a:lnTo>
                <a:lnTo>
                  <a:pt x="5270" y="18185"/>
                </a:lnTo>
                <a:lnTo>
                  <a:pt x="5259" y="18078"/>
                </a:lnTo>
                <a:lnTo>
                  <a:pt x="5224" y="17987"/>
                </a:lnTo>
                <a:lnTo>
                  <a:pt x="5190" y="17910"/>
                </a:lnTo>
                <a:lnTo>
                  <a:pt x="5144" y="17819"/>
                </a:lnTo>
                <a:lnTo>
                  <a:pt x="5076" y="17727"/>
                </a:lnTo>
                <a:lnTo>
                  <a:pt x="5018" y="17667"/>
                </a:lnTo>
                <a:lnTo>
                  <a:pt x="4881" y="17529"/>
                </a:lnTo>
                <a:lnTo>
                  <a:pt x="4732" y="17392"/>
                </a:lnTo>
                <a:lnTo>
                  <a:pt x="4583" y="17240"/>
                </a:lnTo>
                <a:lnTo>
                  <a:pt x="4503" y="17179"/>
                </a:lnTo>
                <a:lnTo>
                  <a:pt x="4445" y="17072"/>
                </a:lnTo>
                <a:lnTo>
                  <a:pt x="4445" y="17072"/>
                </a:lnTo>
                <a:lnTo>
                  <a:pt x="4480" y="16935"/>
                </a:lnTo>
                <a:lnTo>
                  <a:pt x="4491" y="16783"/>
                </a:lnTo>
                <a:lnTo>
                  <a:pt x="4480" y="16676"/>
                </a:lnTo>
                <a:lnTo>
                  <a:pt x="4457" y="16569"/>
                </a:lnTo>
                <a:lnTo>
                  <a:pt x="4423" y="16493"/>
                </a:lnTo>
                <a:lnTo>
                  <a:pt x="4388" y="16462"/>
                </a:lnTo>
                <a:lnTo>
                  <a:pt x="4354" y="16432"/>
                </a:lnTo>
                <a:lnTo>
                  <a:pt x="4296" y="16417"/>
                </a:lnTo>
                <a:lnTo>
                  <a:pt x="4216" y="16417"/>
                </a:lnTo>
                <a:lnTo>
                  <a:pt x="4216" y="16417"/>
                </a:lnTo>
                <a:lnTo>
                  <a:pt x="4113" y="16417"/>
                </a:lnTo>
                <a:lnTo>
                  <a:pt x="4010" y="16432"/>
                </a:lnTo>
                <a:lnTo>
                  <a:pt x="3907" y="16478"/>
                </a:lnTo>
                <a:lnTo>
                  <a:pt x="3769" y="16539"/>
                </a:lnTo>
                <a:close/>
                <a:moveTo>
                  <a:pt x="9384" y="18230"/>
                </a:moveTo>
                <a:lnTo>
                  <a:pt x="9384" y="18230"/>
                </a:lnTo>
                <a:lnTo>
                  <a:pt x="9361" y="18322"/>
                </a:lnTo>
                <a:lnTo>
                  <a:pt x="9350" y="18368"/>
                </a:lnTo>
                <a:lnTo>
                  <a:pt x="9361" y="18383"/>
                </a:lnTo>
                <a:lnTo>
                  <a:pt x="9361" y="18368"/>
                </a:lnTo>
                <a:lnTo>
                  <a:pt x="9384" y="18352"/>
                </a:lnTo>
                <a:lnTo>
                  <a:pt x="9407" y="18322"/>
                </a:lnTo>
                <a:lnTo>
                  <a:pt x="9419" y="18261"/>
                </a:lnTo>
                <a:lnTo>
                  <a:pt x="9419" y="18246"/>
                </a:lnTo>
                <a:lnTo>
                  <a:pt x="9419" y="18246"/>
                </a:lnTo>
                <a:lnTo>
                  <a:pt x="9407" y="18230"/>
                </a:lnTo>
                <a:lnTo>
                  <a:pt x="9384" y="18230"/>
                </a:lnTo>
                <a:close/>
                <a:moveTo>
                  <a:pt x="12581" y="18368"/>
                </a:moveTo>
                <a:lnTo>
                  <a:pt x="12581" y="18368"/>
                </a:lnTo>
                <a:lnTo>
                  <a:pt x="12581" y="18291"/>
                </a:lnTo>
                <a:lnTo>
                  <a:pt x="12558" y="18230"/>
                </a:lnTo>
                <a:lnTo>
                  <a:pt x="12524" y="18169"/>
                </a:lnTo>
                <a:lnTo>
                  <a:pt x="12490" y="18093"/>
                </a:lnTo>
                <a:lnTo>
                  <a:pt x="12409" y="17971"/>
                </a:lnTo>
                <a:lnTo>
                  <a:pt x="12329" y="17895"/>
                </a:lnTo>
                <a:lnTo>
                  <a:pt x="12329" y="17895"/>
                </a:lnTo>
                <a:lnTo>
                  <a:pt x="12318" y="17987"/>
                </a:lnTo>
                <a:lnTo>
                  <a:pt x="12318" y="18078"/>
                </a:lnTo>
                <a:lnTo>
                  <a:pt x="12329" y="18169"/>
                </a:lnTo>
                <a:lnTo>
                  <a:pt x="12363" y="18230"/>
                </a:lnTo>
                <a:lnTo>
                  <a:pt x="12398" y="18261"/>
                </a:lnTo>
                <a:lnTo>
                  <a:pt x="12444" y="18322"/>
                </a:lnTo>
                <a:lnTo>
                  <a:pt x="12512" y="18337"/>
                </a:lnTo>
                <a:lnTo>
                  <a:pt x="12581" y="18368"/>
                </a:lnTo>
                <a:close/>
                <a:moveTo>
                  <a:pt x="9591" y="17971"/>
                </a:moveTo>
                <a:lnTo>
                  <a:pt x="9591" y="17971"/>
                </a:lnTo>
                <a:lnTo>
                  <a:pt x="9567" y="17971"/>
                </a:lnTo>
                <a:lnTo>
                  <a:pt x="9567" y="17971"/>
                </a:lnTo>
                <a:lnTo>
                  <a:pt x="9522" y="18017"/>
                </a:lnTo>
                <a:lnTo>
                  <a:pt x="9510" y="18078"/>
                </a:lnTo>
                <a:lnTo>
                  <a:pt x="9487" y="18139"/>
                </a:lnTo>
                <a:lnTo>
                  <a:pt x="9476" y="18169"/>
                </a:lnTo>
                <a:lnTo>
                  <a:pt x="9476" y="18169"/>
                </a:lnTo>
                <a:lnTo>
                  <a:pt x="9487" y="18169"/>
                </a:lnTo>
                <a:lnTo>
                  <a:pt x="9510" y="18093"/>
                </a:lnTo>
                <a:lnTo>
                  <a:pt x="9591" y="17971"/>
                </a:lnTo>
                <a:close/>
                <a:moveTo>
                  <a:pt x="12169" y="18169"/>
                </a:moveTo>
                <a:lnTo>
                  <a:pt x="12169" y="18169"/>
                </a:lnTo>
                <a:lnTo>
                  <a:pt x="12123" y="18078"/>
                </a:lnTo>
                <a:lnTo>
                  <a:pt x="12089" y="17987"/>
                </a:lnTo>
                <a:lnTo>
                  <a:pt x="12020" y="17819"/>
                </a:lnTo>
                <a:lnTo>
                  <a:pt x="12008" y="17743"/>
                </a:lnTo>
                <a:lnTo>
                  <a:pt x="11962" y="17682"/>
                </a:lnTo>
                <a:lnTo>
                  <a:pt x="11916" y="17606"/>
                </a:lnTo>
                <a:lnTo>
                  <a:pt x="11859" y="17560"/>
                </a:lnTo>
                <a:lnTo>
                  <a:pt x="11859" y="17560"/>
                </a:lnTo>
                <a:lnTo>
                  <a:pt x="11836" y="17682"/>
                </a:lnTo>
                <a:lnTo>
                  <a:pt x="11825" y="17788"/>
                </a:lnTo>
                <a:lnTo>
                  <a:pt x="11836" y="17895"/>
                </a:lnTo>
                <a:lnTo>
                  <a:pt x="11859" y="17971"/>
                </a:lnTo>
                <a:lnTo>
                  <a:pt x="11916" y="18048"/>
                </a:lnTo>
                <a:lnTo>
                  <a:pt x="11985" y="18093"/>
                </a:lnTo>
                <a:lnTo>
                  <a:pt x="12065" y="18139"/>
                </a:lnTo>
                <a:lnTo>
                  <a:pt x="12169" y="18169"/>
                </a:lnTo>
                <a:close/>
                <a:moveTo>
                  <a:pt x="15985" y="17895"/>
                </a:moveTo>
                <a:lnTo>
                  <a:pt x="15985" y="17895"/>
                </a:lnTo>
                <a:lnTo>
                  <a:pt x="16065" y="18017"/>
                </a:lnTo>
                <a:lnTo>
                  <a:pt x="16076" y="18048"/>
                </a:lnTo>
                <a:lnTo>
                  <a:pt x="16076" y="18032"/>
                </a:lnTo>
                <a:lnTo>
                  <a:pt x="16042" y="17880"/>
                </a:lnTo>
                <a:lnTo>
                  <a:pt x="15927" y="17560"/>
                </a:lnTo>
                <a:lnTo>
                  <a:pt x="15927" y="17560"/>
                </a:lnTo>
                <a:lnTo>
                  <a:pt x="15904" y="17651"/>
                </a:lnTo>
                <a:lnTo>
                  <a:pt x="15916" y="17727"/>
                </a:lnTo>
                <a:lnTo>
                  <a:pt x="15939" y="17819"/>
                </a:lnTo>
                <a:lnTo>
                  <a:pt x="15985" y="17895"/>
                </a:lnTo>
                <a:close/>
                <a:moveTo>
                  <a:pt x="16134" y="18017"/>
                </a:moveTo>
                <a:lnTo>
                  <a:pt x="16134" y="18017"/>
                </a:lnTo>
                <a:lnTo>
                  <a:pt x="16271" y="17910"/>
                </a:lnTo>
                <a:lnTo>
                  <a:pt x="16374" y="17788"/>
                </a:lnTo>
                <a:lnTo>
                  <a:pt x="16454" y="17682"/>
                </a:lnTo>
                <a:lnTo>
                  <a:pt x="16512" y="17560"/>
                </a:lnTo>
                <a:lnTo>
                  <a:pt x="16534" y="17453"/>
                </a:lnTo>
                <a:lnTo>
                  <a:pt x="16546" y="17346"/>
                </a:lnTo>
                <a:lnTo>
                  <a:pt x="16523" y="17240"/>
                </a:lnTo>
                <a:lnTo>
                  <a:pt x="16500" y="17164"/>
                </a:lnTo>
                <a:lnTo>
                  <a:pt x="16443" y="17087"/>
                </a:lnTo>
                <a:lnTo>
                  <a:pt x="16374" y="17026"/>
                </a:lnTo>
                <a:lnTo>
                  <a:pt x="16294" y="16981"/>
                </a:lnTo>
                <a:lnTo>
                  <a:pt x="16214" y="16950"/>
                </a:lnTo>
                <a:lnTo>
                  <a:pt x="16111" y="16965"/>
                </a:lnTo>
                <a:lnTo>
                  <a:pt x="16007" y="16996"/>
                </a:lnTo>
                <a:lnTo>
                  <a:pt x="15881" y="17057"/>
                </a:lnTo>
                <a:lnTo>
                  <a:pt x="15778" y="17148"/>
                </a:lnTo>
                <a:lnTo>
                  <a:pt x="15778" y="17148"/>
                </a:lnTo>
                <a:lnTo>
                  <a:pt x="15870" y="17103"/>
                </a:lnTo>
                <a:lnTo>
                  <a:pt x="15962" y="17057"/>
                </a:lnTo>
                <a:lnTo>
                  <a:pt x="16053" y="17042"/>
                </a:lnTo>
                <a:lnTo>
                  <a:pt x="16134" y="17042"/>
                </a:lnTo>
                <a:lnTo>
                  <a:pt x="16134" y="17042"/>
                </a:lnTo>
                <a:lnTo>
                  <a:pt x="16202" y="17042"/>
                </a:lnTo>
                <a:lnTo>
                  <a:pt x="16259" y="17057"/>
                </a:lnTo>
                <a:lnTo>
                  <a:pt x="16317" y="17103"/>
                </a:lnTo>
                <a:lnTo>
                  <a:pt x="16374" y="17133"/>
                </a:lnTo>
                <a:lnTo>
                  <a:pt x="16397" y="17179"/>
                </a:lnTo>
                <a:lnTo>
                  <a:pt x="16432" y="17225"/>
                </a:lnTo>
                <a:lnTo>
                  <a:pt x="16443" y="17301"/>
                </a:lnTo>
                <a:lnTo>
                  <a:pt x="16454" y="17362"/>
                </a:lnTo>
                <a:lnTo>
                  <a:pt x="16454" y="17438"/>
                </a:lnTo>
                <a:lnTo>
                  <a:pt x="16443" y="17514"/>
                </a:lnTo>
                <a:lnTo>
                  <a:pt x="16420" y="17590"/>
                </a:lnTo>
                <a:lnTo>
                  <a:pt x="16385" y="17682"/>
                </a:lnTo>
                <a:lnTo>
                  <a:pt x="16340" y="17758"/>
                </a:lnTo>
                <a:lnTo>
                  <a:pt x="16283" y="17849"/>
                </a:lnTo>
                <a:lnTo>
                  <a:pt x="16225" y="17941"/>
                </a:lnTo>
                <a:lnTo>
                  <a:pt x="16134" y="18017"/>
                </a:lnTo>
                <a:close/>
                <a:moveTo>
                  <a:pt x="13097" y="18017"/>
                </a:moveTo>
                <a:lnTo>
                  <a:pt x="13097" y="18017"/>
                </a:lnTo>
                <a:lnTo>
                  <a:pt x="13086" y="17956"/>
                </a:lnTo>
                <a:lnTo>
                  <a:pt x="13086" y="17895"/>
                </a:lnTo>
                <a:lnTo>
                  <a:pt x="13074" y="17819"/>
                </a:lnTo>
                <a:lnTo>
                  <a:pt x="13039" y="17773"/>
                </a:lnTo>
                <a:lnTo>
                  <a:pt x="13005" y="17727"/>
                </a:lnTo>
                <a:lnTo>
                  <a:pt x="12982" y="17697"/>
                </a:lnTo>
                <a:lnTo>
                  <a:pt x="12937" y="17651"/>
                </a:lnTo>
                <a:lnTo>
                  <a:pt x="12890" y="17621"/>
                </a:lnTo>
                <a:lnTo>
                  <a:pt x="12890" y="17621"/>
                </a:lnTo>
                <a:lnTo>
                  <a:pt x="12879" y="17819"/>
                </a:lnTo>
                <a:lnTo>
                  <a:pt x="12890" y="17895"/>
                </a:lnTo>
                <a:lnTo>
                  <a:pt x="12902" y="17941"/>
                </a:lnTo>
                <a:lnTo>
                  <a:pt x="12925" y="17987"/>
                </a:lnTo>
                <a:lnTo>
                  <a:pt x="12959" y="18002"/>
                </a:lnTo>
                <a:lnTo>
                  <a:pt x="13005" y="18017"/>
                </a:lnTo>
                <a:lnTo>
                  <a:pt x="13097" y="18017"/>
                </a:lnTo>
                <a:close/>
                <a:moveTo>
                  <a:pt x="12524" y="17895"/>
                </a:moveTo>
                <a:lnTo>
                  <a:pt x="12524" y="17895"/>
                </a:lnTo>
                <a:lnTo>
                  <a:pt x="12581" y="17926"/>
                </a:lnTo>
                <a:lnTo>
                  <a:pt x="12627" y="17956"/>
                </a:lnTo>
                <a:lnTo>
                  <a:pt x="12684" y="17971"/>
                </a:lnTo>
                <a:lnTo>
                  <a:pt x="12730" y="17971"/>
                </a:lnTo>
                <a:lnTo>
                  <a:pt x="12730" y="17971"/>
                </a:lnTo>
                <a:lnTo>
                  <a:pt x="12719" y="17819"/>
                </a:lnTo>
                <a:lnTo>
                  <a:pt x="12696" y="17697"/>
                </a:lnTo>
                <a:lnTo>
                  <a:pt x="12650" y="17575"/>
                </a:lnTo>
                <a:lnTo>
                  <a:pt x="12604" y="17468"/>
                </a:lnTo>
                <a:lnTo>
                  <a:pt x="12558" y="17392"/>
                </a:lnTo>
                <a:lnTo>
                  <a:pt x="12490" y="17301"/>
                </a:lnTo>
                <a:lnTo>
                  <a:pt x="12329" y="17148"/>
                </a:lnTo>
                <a:lnTo>
                  <a:pt x="12329" y="17148"/>
                </a:lnTo>
                <a:lnTo>
                  <a:pt x="12306" y="17255"/>
                </a:lnTo>
                <a:lnTo>
                  <a:pt x="12306" y="17362"/>
                </a:lnTo>
                <a:lnTo>
                  <a:pt x="12318" y="17468"/>
                </a:lnTo>
                <a:lnTo>
                  <a:pt x="12352" y="17560"/>
                </a:lnTo>
                <a:lnTo>
                  <a:pt x="12375" y="17651"/>
                </a:lnTo>
                <a:lnTo>
                  <a:pt x="12409" y="17727"/>
                </a:lnTo>
                <a:lnTo>
                  <a:pt x="12467" y="17819"/>
                </a:lnTo>
                <a:lnTo>
                  <a:pt x="12524" y="17895"/>
                </a:lnTo>
                <a:close/>
                <a:moveTo>
                  <a:pt x="17623" y="17895"/>
                </a:moveTo>
                <a:lnTo>
                  <a:pt x="17623" y="17895"/>
                </a:lnTo>
                <a:lnTo>
                  <a:pt x="17807" y="17880"/>
                </a:lnTo>
                <a:lnTo>
                  <a:pt x="17978" y="17834"/>
                </a:lnTo>
                <a:lnTo>
                  <a:pt x="18105" y="17788"/>
                </a:lnTo>
                <a:lnTo>
                  <a:pt x="18219" y="17712"/>
                </a:lnTo>
                <a:lnTo>
                  <a:pt x="18311" y="17621"/>
                </a:lnTo>
                <a:lnTo>
                  <a:pt x="18391" y="17499"/>
                </a:lnTo>
                <a:lnTo>
                  <a:pt x="18459" y="17392"/>
                </a:lnTo>
                <a:lnTo>
                  <a:pt x="18517" y="17225"/>
                </a:lnTo>
                <a:lnTo>
                  <a:pt x="18563" y="17072"/>
                </a:lnTo>
                <a:lnTo>
                  <a:pt x="18586" y="16920"/>
                </a:lnTo>
                <a:lnTo>
                  <a:pt x="18608" y="16722"/>
                </a:lnTo>
                <a:lnTo>
                  <a:pt x="18632" y="16539"/>
                </a:lnTo>
                <a:lnTo>
                  <a:pt x="18666" y="16157"/>
                </a:lnTo>
                <a:lnTo>
                  <a:pt x="18712" y="15730"/>
                </a:lnTo>
                <a:lnTo>
                  <a:pt x="18712" y="15730"/>
                </a:lnTo>
                <a:lnTo>
                  <a:pt x="18643" y="15730"/>
                </a:lnTo>
                <a:lnTo>
                  <a:pt x="18574" y="15761"/>
                </a:lnTo>
                <a:lnTo>
                  <a:pt x="18517" y="15807"/>
                </a:lnTo>
                <a:lnTo>
                  <a:pt x="18459" y="15852"/>
                </a:lnTo>
                <a:lnTo>
                  <a:pt x="18402" y="15913"/>
                </a:lnTo>
                <a:lnTo>
                  <a:pt x="18368" y="15990"/>
                </a:lnTo>
                <a:lnTo>
                  <a:pt x="18276" y="16173"/>
                </a:lnTo>
                <a:lnTo>
                  <a:pt x="18196" y="16356"/>
                </a:lnTo>
                <a:lnTo>
                  <a:pt x="18127" y="16539"/>
                </a:lnTo>
                <a:lnTo>
                  <a:pt x="18058" y="16737"/>
                </a:lnTo>
                <a:lnTo>
                  <a:pt x="18001" y="16904"/>
                </a:lnTo>
                <a:lnTo>
                  <a:pt x="18001" y="16904"/>
                </a:lnTo>
                <a:lnTo>
                  <a:pt x="18024" y="16722"/>
                </a:lnTo>
                <a:lnTo>
                  <a:pt x="18058" y="16523"/>
                </a:lnTo>
                <a:lnTo>
                  <a:pt x="18081" y="16310"/>
                </a:lnTo>
                <a:lnTo>
                  <a:pt x="18139" y="16096"/>
                </a:lnTo>
                <a:lnTo>
                  <a:pt x="18185" y="15898"/>
                </a:lnTo>
                <a:lnTo>
                  <a:pt x="18219" y="15791"/>
                </a:lnTo>
                <a:lnTo>
                  <a:pt x="18265" y="15700"/>
                </a:lnTo>
                <a:lnTo>
                  <a:pt x="18311" y="15639"/>
                </a:lnTo>
                <a:lnTo>
                  <a:pt x="18368" y="15563"/>
                </a:lnTo>
                <a:lnTo>
                  <a:pt x="18425" y="15502"/>
                </a:lnTo>
                <a:lnTo>
                  <a:pt x="18494" y="15471"/>
                </a:lnTo>
                <a:lnTo>
                  <a:pt x="18494" y="15471"/>
                </a:lnTo>
                <a:lnTo>
                  <a:pt x="18540" y="15471"/>
                </a:lnTo>
                <a:lnTo>
                  <a:pt x="18586" y="15471"/>
                </a:lnTo>
                <a:lnTo>
                  <a:pt x="18643" y="15441"/>
                </a:lnTo>
                <a:lnTo>
                  <a:pt x="18677" y="15426"/>
                </a:lnTo>
                <a:lnTo>
                  <a:pt x="18723" y="15395"/>
                </a:lnTo>
                <a:lnTo>
                  <a:pt x="18757" y="15365"/>
                </a:lnTo>
                <a:lnTo>
                  <a:pt x="18781" y="15319"/>
                </a:lnTo>
                <a:lnTo>
                  <a:pt x="18803" y="15243"/>
                </a:lnTo>
                <a:lnTo>
                  <a:pt x="18803" y="15243"/>
                </a:lnTo>
                <a:lnTo>
                  <a:pt x="18906" y="15075"/>
                </a:lnTo>
                <a:lnTo>
                  <a:pt x="18964" y="14923"/>
                </a:lnTo>
                <a:lnTo>
                  <a:pt x="19033" y="14801"/>
                </a:lnTo>
                <a:lnTo>
                  <a:pt x="19078" y="14633"/>
                </a:lnTo>
                <a:lnTo>
                  <a:pt x="19090" y="14587"/>
                </a:lnTo>
                <a:lnTo>
                  <a:pt x="19101" y="14511"/>
                </a:lnTo>
                <a:lnTo>
                  <a:pt x="19090" y="14450"/>
                </a:lnTo>
                <a:lnTo>
                  <a:pt x="19090" y="14389"/>
                </a:lnTo>
                <a:lnTo>
                  <a:pt x="19055" y="14359"/>
                </a:lnTo>
                <a:lnTo>
                  <a:pt x="19010" y="14313"/>
                </a:lnTo>
                <a:lnTo>
                  <a:pt x="19010" y="14313"/>
                </a:lnTo>
                <a:lnTo>
                  <a:pt x="18941" y="14374"/>
                </a:lnTo>
                <a:lnTo>
                  <a:pt x="18838" y="14466"/>
                </a:lnTo>
                <a:lnTo>
                  <a:pt x="18632" y="14618"/>
                </a:lnTo>
                <a:lnTo>
                  <a:pt x="18402" y="14740"/>
                </a:lnTo>
                <a:lnTo>
                  <a:pt x="18162" y="14877"/>
                </a:lnTo>
                <a:lnTo>
                  <a:pt x="18162" y="14877"/>
                </a:lnTo>
                <a:lnTo>
                  <a:pt x="18207" y="14801"/>
                </a:lnTo>
                <a:lnTo>
                  <a:pt x="18242" y="14709"/>
                </a:lnTo>
                <a:lnTo>
                  <a:pt x="18242" y="14709"/>
                </a:lnTo>
                <a:lnTo>
                  <a:pt x="18173" y="14572"/>
                </a:lnTo>
                <a:lnTo>
                  <a:pt x="18139" y="14527"/>
                </a:lnTo>
                <a:lnTo>
                  <a:pt x="18093" y="14466"/>
                </a:lnTo>
                <a:lnTo>
                  <a:pt x="18070" y="14450"/>
                </a:lnTo>
                <a:lnTo>
                  <a:pt x="18024" y="14435"/>
                </a:lnTo>
                <a:lnTo>
                  <a:pt x="18001" y="14435"/>
                </a:lnTo>
                <a:lnTo>
                  <a:pt x="17978" y="14466"/>
                </a:lnTo>
                <a:lnTo>
                  <a:pt x="17944" y="14481"/>
                </a:lnTo>
                <a:lnTo>
                  <a:pt x="17921" y="14527"/>
                </a:lnTo>
                <a:lnTo>
                  <a:pt x="17887" y="14587"/>
                </a:lnTo>
                <a:lnTo>
                  <a:pt x="17864" y="14633"/>
                </a:lnTo>
                <a:lnTo>
                  <a:pt x="17818" y="14816"/>
                </a:lnTo>
                <a:lnTo>
                  <a:pt x="17795" y="15060"/>
                </a:lnTo>
                <a:lnTo>
                  <a:pt x="17795" y="15060"/>
                </a:lnTo>
                <a:lnTo>
                  <a:pt x="17807" y="15060"/>
                </a:lnTo>
                <a:lnTo>
                  <a:pt x="17807" y="15060"/>
                </a:lnTo>
                <a:lnTo>
                  <a:pt x="17337" y="15289"/>
                </a:lnTo>
                <a:lnTo>
                  <a:pt x="17119" y="15410"/>
                </a:lnTo>
                <a:lnTo>
                  <a:pt x="16924" y="15548"/>
                </a:lnTo>
                <a:lnTo>
                  <a:pt x="16741" y="15670"/>
                </a:lnTo>
                <a:lnTo>
                  <a:pt x="16649" y="15746"/>
                </a:lnTo>
                <a:lnTo>
                  <a:pt x="16592" y="15822"/>
                </a:lnTo>
                <a:lnTo>
                  <a:pt x="16523" y="15898"/>
                </a:lnTo>
                <a:lnTo>
                  <a:pt x="16466" y="15959"/>
                </a:lnTo>
                <a:lnTo>
                  <a:pt x="16432" y="16051"/>
                </a:lnTo>
                <a:lnTo>
                  <a:pt x="16397" y="16142"/>
                </a:lnTo>
                <a:lnTo>
                  <a:pt x="16397" y="16142"/>
                </a:lnTo>
                <a:lnTo>
                  <a:pt x="16489" y="16157"/>
                </a:lnTo>
                <a:lnTo>
                  <a:pt x="16592" y="16173"/>
                </a:lnTo>
                <a:lnTo>
                  <a:pt x="16695" y="16234"/>
                </a:lnTo>
                <a:lnTo>
                  <a:pt x="16798" y="16295"/>
                </a:lnTo>
                <a:lnTo>
                  <a:pt x="17004" y="16432"/>
                </a:lnTo>
                <a:lnTo>
                  <a:pt x="17199" y="16600"/>
                </a:lnTo>
                <a:lnTo>
                  <a:pt x="17394" y="16752"/>
                </a:lnTo>
                <a:lnTo>
                  <a:pt x="17497" y="16813"/>
                </a:lnTo>
                <a:lnTo>
                  <a:pt x="17589" y="16874"/>
                </a:lnTo>
                <a:lnTo>
                  <a:pt x="17692" y="16920"/>
                </a:lnTo>
                <a:lnTo>
                  <a:pt x="17795" y="16950"/>
                </a:lnTo>
                <a:lnTo>
                  <a:pt x="17875" y="16950"/>
                </a:lnTo>
                <a:lnTo>
                  <a:pt x="17990" y="16950"/>
                </a:lnTo>
                <a:lnTo>
                  <a:pt x="17990" y="16950"/>
                </a:lnTo>
                <a:lnTo>
                  <a:pt x="17875" y="17179"/>
                </a:lnTo>
                <a:lnTo>
                  <a:pt x="17795" y="17407"/>
                </a:lnTo>
                <a:lnTo>
                  <a:pt x="17703" y="17651"/>
                </a:lnTo>
                <a:lnTo>
                  <a:pt x="17623" y="17895"/>
                </a:lnTo>
                <a:close/>
                <a:moveTo>
                  <a:pt x="11642" y="17895"/>
                </a:moveTo>
                <a:lnTo>
                  <a:pt x="11642" y="17895"/>
                </a:lnTo>
                <a:lnTo>
                  <a:pt x="11642" y="16950"/>
                </a:lnTo>
                <a:lnTo>
                  <a:pt x="11642" y="16950"/>
                </a:lnTo>
                <a:lnTo>
                  <a:pt x="11584" y="17179"/>
                </a:lnTo>
                <a:lnTo>
                  <a:pt x="11527" y="17331"/>
                </a:lnTo>
                <a:lnTo>
                  <a:pt x="11504" y="17484"/>
                </a:lnTo>
                <a:lnTo>
                  <a:pt x="11493" y="17560"/>
                </a:lnTo>
                <a:lnTo>
                  <a:pt x="11481" y="17651"/>
                </a:lnTo>
                <a:lnTo>
                  <a:pt x="11481" y="17712"/>
                </a:lnTo>
                <a:lnTo>
                  <a:pt x="11504" y="17758"/>
                </a:lnTo>
                <a:lnTo>
                  <a:pt x="11515" y="17819"/>
                </a:lnTo>
                <a:lnTo>
                  <a:pt x="11550" y="17865"/>
                </a:lnTo>
                <a:lnTo>
                  <a:pt x="11596" y="17895"/>
                </a:lnTo>
                <a:lnTo>
                  <a:pt x="11642" y="17895"/>
                </a:lnTo>
                <a:close/>
                <a:moveTo>
                  <a:pt x="15148" y="17819"/>
                </a:moveTo>
                <a:lnTo>
                  <a:pt x="15148" y="17819"/>
                </a:lnTo>
                <a:lnTo>
                  <a:pt x="15228" y="17758"/>
                </a:lnTo>
                <a:lnTo>
                  <a:pt x="15251" y="17727"/>
                </a:lnTo>
                <a:lnTo>
                  <a:pt x="15262" y="17712"/>
                </a:lnTo>
                <a:lnTo>
                  <a:pt x="15251" y="17712"/>
                </a:lnTo>
                <a:lnTo>
                  <a:pt x="15251" y="17712"/>
                </a:lnTo>
                <a:lnTo>
                  <a:pt x="15228" y="17712"/>
                </a:lnTo>
                <a:lnTo>
                  <a:pt x="15194" y="17727"/>
                </a:lnTo>
                <a:lnTo>
                  <a:pt x="15159" y="17773"/>
                </a:lnTo>
                <a:lnTo>
                  <a:pt x="15148" y="17804"/>
                </a:lnTo>
                <a:lnTo>
                  <a:pt x="15148" y="17819"/>
                </a:lnTo>
                <a:close/>
                <a:moveTo>
                  <a:pt x="5522" y="17209"/>
                </a:moveTo>
                <a:lnTo>
                  <a:pt x="5522" y="17209"/>
                </a:lnTo>
                <a:lnTo>
                  <a:pt x="5500" y="17362"/>
                </a:lnTo>
                <a:lnTo>
                  <a:pt x="5488" y="17468"/>
                </a:lnTo>
                <a:lnTo>
                  <a:pt x="5488" y="17529"/>
                </a:lnTo>
                <a:lnTo>
                  <a:pt x="5500" y="17575"/>
                </a:lnTo>
                <a:lnTo>
                  <a:pt x="5511" y="17636"/>
                </a:lnTo>
                <a:lnTo>
                  <a:pt x="5534" y="17667"/>
                </a:lnTo>
                <a:lnTo>
                  <a:pt x="5580" y="17727"/>
                </a:lnTo>
                <a:lnTo>
                  <a:pt x="5649" y="17773"/>
                </a:lnTo>
                <a:lnTo>
                  <a:pt x="5729" y="17819"/>
                </a:lnTo>
                <a:lnTo>
                  <a:pt x="5843" y="17819"/>
                </a:lnTo>
                <a:lnTo>
                  <a:pt x="5843" y="17819"/>
                </a:lnTo>
                <a:lnTo>
                  <a:pt x="5855" y="17606"/>
                </a:lnTo>
                <a:lnTo>
                  <a:pt x="5855" y="17453"/>
                </a:lnTo>
                <a:lnTo>
                  <a:pt x="5855" y="17301"/>
                </a:lnTo>
                <a:lnTo>
                  <a:pt x="5855" y="17164"/>
                </a:lnTo>
                <a:lnTo>
                  <a:pt x="5843" y="17042"/>
                </a:lnTo>
                <a:lnTo>
                  <a:pt x="5832" y="16996"/>
                </a:lnTo>
                <a:lnTo>
                  <a:pt x="5809" y="16950"/>
                </a:lnTo>
                <a:lnTo>
                  <a:pt x="5786" y="16950"/>
                </a:lnTo>
                <a:lnTo>
                  <a:pt x="5763" y="16935"/>
                </a:lnTo>
                <a:lnTo>
                  <a:pt x="5763" y="16935"/>
                </a:lnTo>
                <a:lnTo>
                  <a:pt x="5706" y="16950"/>
                </a:lnTo>
                <a:lnTo>
                  <a:pt x="5660" y="16996"/>
                </a:lnTo>
                <a:lnTo>
                  <a:pt x="5603" y="17087"/>
                </a:lnTo>
                <a:lnTo>
                  <a:pt x="5522" y="17209"/>
                </a:lnTo>
                <a:close/>
                <a:moveTo>
                  <a:pt x="13303" y="17743"/>
                </a:moveTo>
                <a:lnTo>
                  <a:pt x="13303" y="17743"/>
                </a:lnTo>
                <a:lnTo>
                  <a:pt x="13372" y="17743"/>
                </a:lnTo>
                <a:lnTo>
                  <a:pt x="13441" y="17743"/>
                </a:lnTo>
                <a:lnTo>
                  <a:pt x="13498" y="17727"/>
                </a:lnTo>
                <a:lnTo>
                  <a:pt x="13544" y="17712"/>
                </a:lnTo>
                <a:lnTo>
                  <a:pt x="13578" y="17667"/>
                </a:lnTo>
                <a:lnTo>
                  <a:pt x="13613" y="17621"/>
                </a:lnTo>
                <a:lnTo>
                  <a:pt x="13647" y="17560"/>
                </a:lnTo>
                <a:lnTo>
                  <a:pt x="13658" y="17468"/>
                </a:lnTo>
                <a:lnTo>
                  <a:pt x="13658" y="17468"/>
                </a:lnTo>
                <a:lnTo>
                  <a:pt x="13601" y="17423"/>
                </a:lnTo>
                <a:lnTo>
                  <a:pt x="13544" y="17362"/>
                </a:lnTo>
                <a:lnTo>
                  <a:pt x="13372" y="17240"/>
                </a:lnTo>
                <a:lnTo>
                  <a:pt x="13188" y="17148"/>
                </a:lnTo>
                <a:lnTo>
                  <a:pt x="13039" y="17072"/>
                </a:lnTo>
                <a:lnTo>
                  <a:pt x="13039" y="17072"/>
                </a:lnTo>
                <a:lnTo>
                  <a:pt x="13028" y="17194"/>
                </a:lnTo>
                <a:lnTo>
                  <a:pt x="13039" y="17301"/>
                </a:lnTo>
                <a:lnTo>
                  <a:pt x="13051" y="17392"/>
                </a:lnTo>
                <a:lnTo>
                  <a:pt x="13086" y="17468"/>
                </a:lnTo>
                <a:lnTo>
                  <a:pt x="13131" y="17545"/>
                </a:lnTo>
                <a:lnTo>
                  <a:pt x="13177" y="17621"/>
                </a:lnTo>
                <a:lnTo>
                  <a:pt x="13303" y="17743"/>
                </a:lnTo>
                <a:close/>
                <a:moveTo>
                  <a:pt x="11137" y="17743"/>
                </a:moveTo>
                <a:lnTo>
                  <a:pt x="11137" y="17743"/>
                </a:lnTo>
                <a:lnTo>
                  <a:pt x="11183" y="17667"/>
                </a:lnTo>
                <a:lnTo>
                  <a:pt x="11206" y="17560"/>
                </a:lnTo>
                <a:lnTo>
                  <a:pt x="11217" y="17468"/>
                </a:lnTo>
                <a:lnTo>
                  <a:pt x="11217" y="17392"/>
                </a:lnTo>
                <a:lnTo>
                  <a:pt x="11183" y="17301"/>
                </a:lnTo>
                <a:lnTo>
                  <a:pt x="11149" y="17209"/>
                </a:lnTo>
                <a:lnTo>
                  <a:pt x="11092" y="17133"/>
                </a:lnTo>
                <a:lnTo>
                  <a:pt x="11034" y="17072"/>
                </a:lnTo>
                <a:lnTo>
                  <a:pt x="11034" y="17072"/>
                </a:lnTo>
                <a:lnTo>
                  <a:pt x="10988" y="17179"/>
                </a:lnTo>
                <a:lnTo>
                  <a:pt x="10943" y="17255"/>
                </a:lnTo>
                <a:lnTo>
                  <a:pt x="10931" y="17346"/>
                </a:lnTo>
                <a:lnTo>
                  <a:pt x="10931" y="17438"/>
                </a:lnTo>
                <a:lnTo>
                  <a:pt x="10954" y="17514"/>
                </a:lnTo>
                <a:lnTo>
                  <a:pt x="11011" y="17590"/>
                </a:lnTo>
                <a:lnTo>
                  <a:pt x="11057" y="17682"/>
                </a:lnTo>
                <a:lnTo>
                  <a:pt x="11137" y="17743"/>
                </a:lnTo>
                <a:close/>
                <a:moveTo>
                  <a:pt x="2371" y="17468"/>
                </a:moveTo>
                <a:lnTo>
                  <a:pt x="2371" y="17468"/>
                </a:lnTo>
                <a:lnTo>
                  <a:pt x="2429" y="17514"/>
                </a:lnTo>
                <a:lnTo>
                  <a:pt x="2497" y="17529"/>
                </a:lnTo>
                <a:lnTo>
                  <a:pt x="2566" y="17545"/>
                </a:lnTo>
                <a:lnTo>
                  <a:pt x="2635" y="17560"/>
                </a:lnTo>
                <a:lnTo>
                  <a:pt x="2772" y="17560"/>
                </a:lnTo>
                <a:lnTo>
                  <a:pt x="2944" y="17529"/>
                </a:lnTo>
                <a:lnTo>
                  <a:pt x="3254" y="17468"/>
                </a:lnTo>
                <a:lnTo>
                  <a:pt x="3517" y="17423"/>
                </a:lnTo>
                <a:lnTo>
                  <a:pt x="3517" y="17423"/>
                </a:lnTo>
                <a:lnTo>
                  <a:pt x="3506" y="17255"/>
                </a:lnTo>
                <a:lnTo>
                  <a:pt x="3494" y="17194"/>
                </a:lnTo>
                <a:lnTo>
                  <a:pt x="3483" y="17164"/>
                </a:lnTo>
                <a:lnTo>
                  <a:pt x="3448" y="17118"/>
                </a:lnTo>
                <a:lnTo>
                  <a:pt x="3426" y="17072"/>
                </a:lnTo>
                <a:lnTo>
                  <a:pt x="3311" y="17011"/>
                </a:lnTo>
                <a:lnTo>
                  <a:pt x="3311" y="17011"/>
                </a:lnTo>
                <a:lnTo>
                  <a:pt x="3254" y="17057"/>
                </a:lnTo>
                <a:lnTo>
                  <a:pt x="3197" y="17118"/>
                </a:lnTo>
                <a:lnTo>
                  <a:pt x="3139" y="17148"/>
                </a:lnTo>
                <a:lnTo>
                  <a:pt x="3070" y="17179"/>
                </a:lnTo>
                <a:lnTo>
                  <a:pt x="2921" y="17209"/>
                </a:lnTo>
                <a:lnTo>
                  <a:pt x="2784" y="17255"/>
                </a:lnTo>
                <a:lnTo>
                  <a:pt x="2658" y="17301"/>
                </a:lnTo>
                <a:lnTo>
                  <a:pt x="2555" y="17331"/>
                </a:lnTo>
                <a:lnTo>
                  <a:pt x="2497" y="17362"/>
                </a:lnTo>
                <a:lnTo>
                  <a:pt x="2440" y="17392"/>
                </a:lnTo>
                <a:lnTo>
                  <a:pt x="2406" y="17438"/>
                </a:lnTo>
                <a:lnTo>
                  <a:pt x="2371" y="17468"/>
                </a:lnTo>
                <a:close/>
                <a:moveTo>
                  <a:pt x="12123" y="17560"/>
                </a:moveTo>
                <a:lnTo>
                  <a:pt x="12123" y="17560"/>
                </a:lnTo>
                <a:lnTo>
                  <a:pt x="12157" y="17545"/>
                </a:lnTo>
                <a:lnTo>
                  <a:pt x="12180" y="17514"/>
                </a:lnTo>
                <a:lnTo>
                  <a:pt x="12203" y="17468"/>
                </a:lnTo>
                <a:lnTo>
                  <a:pt x="12214" y="17423"/>
                </a:lnTo>
                <a:lnTo>
                  <a:pt x="12214" y="17362"/>
                </a:lnTo>
                <a:lnTo>
                  <a:pt x="12203" y="17285"/>
                </a:lnTo>
                <a:lnTo>
                  <a:pt x="12180" y="17133"/>
                </a:lnTo>
                <a:lnTo>
                  <a:pt x="12134" y="16950"/>
                </a:lnTo>
                <a:lnTo>
                  <a:pt x="12077" y="16798"/>
                </a:lnTo>
                <a:lnTo>
                  <a:pt x="12020" y="16691"/>
                </a:lnTo>
                <a:lnTo>
                  <a:pt x="11997" y="16630"/>
                </a:lnTo>
                <a:lnTo>
                  <a:pt x="11962" y="16615"/>
                </a:lnTo>
                <a:lnTo>
                  <a:pt x="11962" y="16615"/>
                </a:lnTo>
                <a:lnTo>
                  <a:pt x="11916" y="16737"/>
                </a:lnTo>
                <a:lnTo>
                  <a:pt x="11882" y="16874"/>
                </a:lnTo>
                <a:lnTo>
                  <a:pt x="11871" y="16996"/>
                </a:lnTo>
                <a:lnTo>
                  <a:pt x="11882" y="17133"/>
                </a:lnTo>
                <a:lnTo>
                  <a:pt x="11916" y="17240"/>
                </a:lnTo>
                <a:lnTo>
                  <a:pt x="11962" y="17346"/>
                </a:lnTo>
                <a:lnTo>
                  <a:pt x="12020" y="17453"/>
                </a:lnTo>
                <a:lnTo>
                  <a:pt x="12123" y="17560"/>
                </a:lnTo>
                <a:close/>
                <a:moveTo>
                  <a:pt x="10576" y="17072"/>
                </a:moveTo>
                <a:lnTo>
                  <a:pt x="10576" y="17072"/>
                </a:lnTo>
                <a:lnTo>
                  <a:pt x="10519" y="17560"/>
                </a:lnTo>
                <a:lnTo>
                  <a:pt x="10519" y="17560"/>
                </a:lnTo>
                <a:lnTo>
                  <a:pt x="10599" y="17545"/>
                </a:lnTo>
                <a:lnTo>
                  <a:pt x="10656" y="17529"/>
                </a:lnTo>
                <a:lnTo>
                  <a:pt x="10668" y="17499"/>
                </a:lnTo>
                <a:lnTo>
                  <a:pt x="10679" y="17468"/>
                </a:lnTo>
                <a:lnTo>
                  <a:pt x="10702" y="17438"/>
                </a:lnTo>
                <a:lnTo>
                  <a:pt x="10713" y="17392"/>
                </a:lnTo>
                <a:lnTo>
                  <a:pt x="10759" y="17331"/>
                </a:lnTo>
                <a:lnTo>
                  <a:pt x="10839" y="17285"/>
                </a:lnTo>
                <a:lnTo>
                  <a:pt x="10839" y="17285"/>
                </a:lnTo>
                <a:lnTo>
                  <a:pt x="10805" y="17194"/>
                </a:lnTo>
                <a:lnTo>
                  <a:pt x="10794" y="17164"/>
                </a:lnTo>
                <a:lnTo>
                  <a:pt x="10759" y="17133"/>
                </a:lnTo>
                <a:lnTo>
                  <a:pt x="10725" y="17103"/>
                </a:lnTo>
                <a:lnTo>
                  <a:pt x="10702" y="17087"/>
                </a:lnTo>
                <a:lnTo>
                  <a:pt x="10633" y="17072"/>
                </a:lnTo>
                <a:lnTo>
                  <a:pt x="10633" y="17072"/>
                </a:lnTo>
                <a:lnTo>
                  <a:pt x="10576" y="17072"/>
                </a:lnTo>
                <a:close/>
                <a:moveTo>
                  <a:pt x="10267" y="17560"/>
                </a:moveTo>
                <a:lnTo>
                  <a:pt x="10267" y="17560"/>
                </a:lnTo>
                <a:lnTo>
                  <a:pt x="10358" y="17560"/>
                </a:lnTo>
                <a:lnTo>
                  <a:pt x="10358" y="17560"/>
                </a:lnTo>
                <a:lnTo>
                  <a:pt x="10358" y="17011"/>
                </a:lnTo>
                <a:lnTo>
                  <a:pt x="10358" y="17011"/>
                </a:lnTo>
                <a:lnTo>
                  <a:pt x="10267" y="17560"/>
                </a:lnTo>
                <a:close/>
                <a:moveTo>
                  <a:pt x="5213" y="17468"/>
                </a:moveTo>
                <a:lnTo>
                  <a:pt x="5213" y="17468"/>
                </a:lnTo>
                <a:lnTo>
                  <a:pt x="5224" y="17316"/>
                </a:lnTo>
                <a:lnTo>
                  <a:pt x="5248" y="17194"/>
                </a:lnTo>
                <a:lnTo>
                  <a:pt x="5270" y="17072"/>
                </a:lnTo>
                <a:lnTo>
                  <a:pt x="5316" y="16965"/>
                </a:lnTo>
                <a:lnTo>
                  <a:pt x="5385" y="16889"/>
                </a:lnTo>
                <a:lnTo>
                  <a:pt x="5454" y="16828"/>
                </a:lnTo>
                <a:lnTo>
                  <a:pt x="5557" y="16783"/>
                </a:lnTo>
                <a:lnTo>
                  <a:pt x="5671" y="16737"/>
                </a:lnTo>
                <a:lnTo>
                  <a:pt x="5671" y="16737"/>
                </a:lnTo>
                <a:lnTo>
                  <a:pt x="5637" y="16691"/>
                </a:lnTo>
                <a:lnTo>
                  <a:pt x="5580" y="16630"/>
                </a:lnTo>
                <a:lnTo>
                  <a:pt x="5522" y="16600"/>
                </a:lnTo>
                <a:lnTo>
                  <a:pt x="5477" y="16554"/>
                </a:lnTo>
                <a:lnTo>
                  <a:pt x="5373" y="16523"/>
                </a:lnTo>
                <a:lnTo>
                  <a:pt x="5282" y="16508"/>
                </a:lnTo>
                <a:lnTo>
                  <a:pt x="5282" y="16508"/>
                </a:lnTo>
                <a:lnTo>
                  <a:pt x="5213" y="16508"/>
                </a:lnTo>
                <a:lnTo>
                  <a:pt x="5156" y="16523"/>
                </a:lnTo>
                <a:lnTo>
                  <a:pt x="5099" y="16554"/>
                </a:lnTo>
                <a:lnTo>
                  <a:pt x="5064" y="16600"/>
                </a:lnTo>
                <a:lnTo>
                  <a:pt x="5007" y="16645"/>
                </a:lnTo>
                <a:lnTo>
                  <a:pt x="4972" y="16691"/>
                </a:lnTo>
                <a:lnTo>
                  <a:pt x="4950" y="16767"/>
                </a:lnTo>
                <a:lnTo>
                  <a:pt x="4927" y="16828"/>
                </a:lnTo>
                <a:lnTo>
                  <a:pt x="4927" y="16904"/>
                </a:lnTo>
                <a:lnTo>
                  <a:pt x="4927" y="16981"/>
                </a:lnTo>
                <a:lnTo>
                  <a:pt x="4938" y="17057"/>
                </a:lnTo>
                <a:lnTo>
                  <a:pt x="4961" y="17148"/>
                </a:lnTo>
                <a:lnTo>
                  <a:pt x="5007" y="17225"/>
                </a:lnTo>
                <a:lnTo>
                  <a:pt x="5064" y="17316"/>
                </a:lnTo>
                <a:lnTo>
                  <a:pt x="5133" y="17407"/>
                </a:lnTo>
                <a:lnTo>
                  <a:pt x="5213" y="17468"/>
                </a:lnTo>
                <a:close/>
                <a:moveTo>
                  <a:pt x="10060" y="17423"/>
                </a:moveTo>
                <a:lnTo>
                  <a:pt x="10060" y="17423"/>
                </a:lnTo>
                <a:lnTo>
                  <a:pt x="10060" y="17316"/>
                </a:lnTo>
                <a:lnTo>
                  <a:pt x="10049" y="17225"/>
                </a:lnTo>
                <a:lnTo>
                  <a:pt x="10014" y="17148"/>
                </a:lnTo>
                <a:lnTo>
                  <a:pt x="10003" y="17057"/>
                </a:lnTo>
                <a:lnTo>
                  <a:pt x="9957" y="16981"/>
                </a:lnTo>
                <a:lnTo>
                  <a:pt x="9911" y="16935"/>
                </a:lnTo>
                <a:lnTo>
                  <a:pt x="9865" y="16874"/>
                </a:lnTo>
                <a:lnTo>
                  <a:pt x="9797" y="16798"/>
                </a:lnTo>
                <a:lnTo>
                  <a:pt x="9797" y="16798"/>
                </a:lnTo>
                <a:lnTo>
                  <a:pt x="9762" y="16950"/>
                </a:lnTo>
                <a:lnTo>
                  <a:pt x="9740" y="17057"/>
                </a:lnTo>
                <a:lnTo>
                  <a:pt x="9740" y="17164"/>
                </a:lnTo>
                <a:lnTo>
                  <a:pt x="9740" y="17194"/>
                </a:lnTo>
                <a:lnTo>
                  <a:pt x="9762" y="17225"/>
                </a:lnTo>
                <a:lnTo>
                  <a:pt x="9785" y="17270"/>
                </a:lnTo>
                <a:lnTo>
                  <a:pt x="9797" y="17301"/>
                </a:lnTo>
                <a:lnTo>
                  <a:pt x="9865" y="17346"/>
                </a:lnTo>
                <a:lnTo>
                  <a:pt x="9946" y="17392"/>
                </a:lnTo>
                <a:lnTo>
                  <a:pt x="10060" y="17423"/>
                </a:lnTo>
                <a:close/>
                <a:moveTo>
                  <a:pt x="14438" y="17209"/>
                </a:moveTo>
                <a:lnTo>
                  <a:pt x="14438" y="17209"/>
                </a:lnTo>
                <a:lnTo>
                  <a:pt x="14082" y="16950"/>
                </a:lnTo>
                <a:lnTo>
                  <a:pt x="14082" y="16950"/>
                </a:lnTo>
                <a:lnTo>
                  <a:pt x="14002" y="17087"/>
                </a:lnTo>
                <a:lnTo>
                  <a:pt x="13968" y="17194"/>
                </a:lnTo>
                <a:lnTo>
                  <a:pt x="13968" y="17240"/>
                </a:lnTo>
                <a:lnTo>
                  <a:pt x="13968" y="17285"/>
                </a:lnTo>
                <a:lnTo>
                  <a:pt x="13979" y="17301"/>
                </a:lnTo>
                <a:lnTo>
                  <a:pt x="14002" y="17331"/>
                </a:lnTo>
                <a:lnTo>
                  <a:pt x="14025" y="17346"/>
                </a:lnTo>
                <a:lnTo>
                  <a:pt x="14071" y="17346"/>
                </a:lnTo>
                <a:lnTo>
                  <a:pt x="14151" y="17331"/>
                </a:lnTo>
                <a:lnTo>
                  <a:pt x="14289" y="17301"/>
                </a:lnTo>
                <a:lnTo>
                  <a:pt x="14438" y="17209"/>
                </a:lnTo>
                <a:close/>
                <a:moveTo>
                  <a:pt x="12375" y="16950"/>
                </a:moveTo>
                <a:lnTo>
                  <a:pt x="12375" y="16950"/>
                </a:lnTo>
                <a:lnTo>
                  <a:pt x="12833" y="17285"/>
                </a:lnTo>
                <a:lnTo>
                  <a:pt x="12833" y="17285"/>
                </a:lnTo>
                <a:lnTo>
                  <a:pt x="12833" y="17164"/>
                </a:lnTo>
                <a:lnTo>
                  <a:pt x="12822" y="17026"/>
                </a:lnTo>
                <a:lnTo>
                  <a:pt x="12799" y="16904"/>
                </a:lnTo>
                <a:lnTo>
                  <a:pt x="12788" y="16783"/>
                </a:lnTo>
                <a:lnTo>
                  <a:pt x="12742" y="16676"/>
                </a:lnTo>
                <a:lnTo>
                  <a:pt x="12684" y="16569"/>
                </a:lnTo>
                <a:lnTo>
                  <a:pt x="12616" y="16478"/>
                </a:lnTo>
                <a:lnTo>
                  <a:pt x="12524" y="16417"/>
                </a:lnTo>
                <a:lnTo>
                  <a:pt x="12524" y="16417"/>
                </a:lnTo>
                <a:lnTo>
                  <a:pt x="12375" y="16950"/>
                </a:lnTo>
                <a:close/>
                <a:moveTo>
                  <a:pt x="13727" y="17209"/>
                </a:moveTo>
                <a:lnTo>
                  <a:pt x="13727" y="17209"/>
                </a:lnTo>
                <a:lnTo>
                  <a:pt x="13716" y="17133"/>
                </a:lnTo>
                <a:lnTo>
                  <a:pt x="13727" y="17026"/>
                </a:lnTo>
                <a:lnTo>
                  <a:pt x="13762" y="16950"/>
                </a:lnTo>
                <a:lnTo>
                  <a:pt x="13819" y="16874"/>
                </a:lnTo>
                <a:lnTo>
                  <a:pt x="13819" y="16874"/>
                </a:lnTo>
                <a:lnTo>
                  <a:pt x="13613" y="16798"/>
                </a:lnTo>
                <a:lnTo>
                  <a:pt x="13613" y="16798"/>
                </a:lnTo>
                <a:lnTo>
                  <a:pt x="13613" y="16935"/>
                </a:lnTo>
                <a:lnTo>
                  <a:pt x="13624" y="17026"/>
                </a:lnTo>
                <a:lnTo>
                  <a:pt x="13658" y="17133"/>
                </a:lnTo>
                <a:lnTo>
                  <a:pt x="13727" y="17209"/>
                </a:lnTo>
                <a:close/>
                <a:moveTo>
                  <a:pt x="11286" y="17148"/>
                </a:moveTo>
                <a:lnTo>
                  <a:pt x="11286" y="17148"/>
                </a:lnTo>
                <a:lnTo>
                  <a:pt x="11332" y="17133"/>
                </a:lnTo>
                <a:lnTo>
                  <a:pt x="11366" y="17133"/>
                </a:lnTo>
                <a:lnTo>
                  <a:pt x="11389" y="17103"/>
                </a:lnTo>
                <a:lnTo>
                  <a:pt x="11413" y="17057"/>
                </a:lnTo>
                <a:lnTo>
                  <a:pt x="11435" y="17026"/>
                </a:lnTo>
                <a:lnTo>
                  <a:pt x="11435" y="16965"/>
                </a:lnTo>
                <a:lnTo>
                  <a:pt x="11435" y="16874"/>
                </a:lnTo>
                <a:lnTo>
                  <a:pt x="11435" y="16752"/>
                </a:lnTo>
                <a:lnTo>
                  <a:pt x="11413" y="16645"/>
                </a:lnTo>
                <a:lnTo>
                  <a:pt x="11378" y="16539"/>
                </a:lnTo>
                <a:lnTo>
                  <a:pt x="11344" y="16462"/>
                </a:lnTo>
                <a:lnTo>
                  <a:pt x="11344" y="16462"/>
                </a:lnTo>
                <a:lnTo>
                  <a:pt x="11309" y="16554"/>
                </a:lnTo>
                <a:lnTo>
                  <a:pt x="11286" y="16630"/>
                </a:lnTo>
                <a:lnTo>
                  <a:pt x="11264" y="16706"/>
                </a:lnTo>
                <a:lnTo>
                  <a:pt x="11252" y="16798"/>
                </a:lnTo>
                <a:lnTo>
                  <a:pt x="11252" y="16889"/>
                </a:lnTo>
                <a:lnTo>
                  <a:pt x="11252" y="16965"/>
                </a:lnTo>
                <a:lnTo>
                  <a:pt x="11275" y="17057"/>
                </a:lnTo>
                <a:lnTo>
                  <a:pt x="11286" y="17148"/>
                </a:lnTo>
                <a:close/>
                <a:moveTo>
                  <a:pt x="13452" y="17011"/>
                </a:moveTo>
                <a:lnTo>
                  <a:pt x="13452" y="17011"/>
                </a:lnTo>
                <a:lnTo>
                  <a:pt x="13383" y="16798"/>
                </a:lnTo>
                <a:lnTo>
                  <a:pt x="13303" y="16615"/>
                </a:lnTo>
                <a:lnTo>
                  <a:pt x="13211" y="16432"/>
                </a:lnTo>
                <a:lnTo>
                  <a:pt x="13097" y="16264"/>
                </a:lnTo>
                <a:lnTo>
                  <a:pt x="13097" y="16264"/>
                </a:lnTo>
                <a:lnTo>
                  <a:pt x="13086" y="16371"/>
                </a:lnTo>
                <a:lnTo>
                  <a:pt x="13086" y="16447"/>
                </a:lnTo>
                <a:lnTo>
                  <a:pt x="13086" y="16539"/>
                </a:lnTo>
                <a:lnTo>
                  <a:pt x="13108" y="16615"/>
                </a:lnTo>
                <a:lnTo>
                  <a:pt x="13143" y="16691"/>
                </a:lnTo>
                <a:lnTo>
                  <a:pt x="13166" y="16752"/>
                </a:lnTo>
                <a:lnTo>
                  <a:pt x="13200" y="16798"/>
                </a:lnTo>
                <a:lnTo>
                  <a:pt x="13235" y="16859"/>
                </a:lnTo>
                <a:lnTo>
                  <a:pt x="13315" y="16935"/>
                </a:lnTo>
                <a:lnTo>
                  <a:pt x="13383" y="16981"/>
                </a:lnTo>
                <a:lnTo>
                  <a:pt x="13441" y="17011"/>
                </a:lnTo>
                <a:lnTo>
                  <a:pt x="13452" y="17011"/>
                </a:lnTo>
                <a:close/>
                <a:moveTo>
                  <a:pt x="10152" y="17011"/>
                </a:moveTo>
                <a:lnTo>
                  <a:pt x="10152" y="17011"/>
                </a:lnTo>
                <a:lnTo>
                  <a:pt x="10221" y="16920"/>
                </a:lnTo>
                <a:lnTo>
                  <a:pt x="10278" y="16813"/>
                </a:lnTo>
                <a:lnTo>
                  <a:pt x="10324" y="16691"/>
                </a:lnTo>
                <a:lnTo>
                  <a:pt x="10358" y="16600"/>
                </a:lnTo>
                <a:lnTo>
                  <a:pt x="10358" y="16539"/>
                </a:lnTo>
                <a:lnTo>
                  <a:pt x="10358" y="16493"/>
                </a:lnTo>
                <a:lnTo>
                  <a:pt x="10347" y="16432"/>
                </a:lnTo>
                <a:lnTo>
                  <a:pt x="10324" y="16417"/>
                </a:lnTo>
                <a:lnTo>
                  <a:pt x="10289" y="16386"/>
                </a:lnTo>
                <a:lnTo>
                  <a:pt x="10278" y="16356"/>
                </a:lnTo>
                <a:lnTo>
                  <a:pt x="10221" y="16356"/>
                </a:lnTo>
                <a:lnTo>
                  <a:pt x="10152" y="16340"/>
                </a:lnTo>
                <a:lnTo>
                  <a:pt x="10152" y="16340"/>
                </a:lnTo>
                <a:lnTo>
                  <a:pt x="10129" y="16432"/>
                </a:lnTo>
                <a:lnTo>
                  <a:pt x="10106" y="16508"/>
                </a:lnTo>
                <a:lnTo>
                  <a:pt x="10083" y="16600"/>
                </a:lnTo>
                <a:lnTo>
                  <a:pt x="10083" y="16676"/>
                </a:lnTo>
                <a:lnTo>
                  <a:pt x="10083" y="16752"/>
                </a:lnTo>
                <a:lnTo>
                  <a:pt x="10106" y="16844"/>
                </a:lnTo>
                <a:lnTo>
                  <a:pt x="10129" y="16935"/>
                </a:lnTo>
                <a:lnTo>
                  <a:pt x="10152" y="17011"/>
                </a:lnTo>
                <a:close/>
                <a:moveTo>
                  <a:pt x="9533" y="16874"/>
                </a:moveTo>
                <a:lnTo>
                  <a:pt x="9533" y="16874"/>
                </a:lnTo>
                <a:lnTo>
                  <a:pt x="9579" y="16783"/>
                </a:lnTo>
                <a:lnTo>
                  <a:pt x="9636" y="16691"/>
                </a:lnTo>
                <a:lnTo>
                  <a:pt x="9659" y="16615"/>
                </a:lnTo>
                <a:lnTo>
                  <a:pt x="9682" y="16523"/>
                </a:lnTo>
                <a:lnTo>
                  <a:pt x="9705" y="16432"/>
                </a:lnTo>
                <a:lnTo>
                  <a:pt x="9705" y="16340"/>
                </a:lnTo>
                <a:lnTo>
                  <a:pt x="9705" y="16234"/>
                </a:lnTo>
                <a:lnTo>
                  <a:pt x="9705" y="16142"/>
                </a:lnTo>
                <a:lnTo>
                  <a:pt x="9705" y="16142"/>
                </a:lnTo>
                <a:lnTo>
                  <a:pt x="9648" y="16157"/>
                </a:lnTo>
                <a:lnTo>
                  <a:pt x="9579" y="16173"/>
                </a:lnTo>
                <a:lnTo>
                  <a:pt x="9545" y="16234"/>
                </a:lnTo>
                <a:lnTo>
                  <a:pt x="9510" y="16310"/>
                </a:lnTo>
                <a:lnTo>
                  <a:pt x="9487" y="16401"/>
                </a:lnTo>
                <a:lnTo>
                  <a:pt x="9453" y="16493"/>
                </a:lnTo>
                <a:lnTo>
                  <a:pt x="9430" y="16600"/>
                </a:lnTo>
                <a:lnTo>
                  <a:pt x="9430" y="16691"/>
                </a:lnTo>
                <a:lnTo>
                  <a:pt x="9430" y="16767"/>
                </a:lnTo>
                <a:lnTo>
                  <a:pt x="9430" y="16859"/>
                </a:lnTo>
                <a:lnTo>
                  <a:pt x="9430" y="16920"/>
                </a:lnTo>
                <a:lnTo>
                  <a:pt x="9442" y="16950"/>
                </a:lnTo>
                <a:lnTo>
                  <a:pt x="9464" y="16981"/>
                </a:lnTo>
                <a:lnTo>
                  <a:pt x="9487" y="16965"/>
                </a:lnTo>
                <a:lnTo>
                  <a:pt x="9510" y="16950"/>
                </a:lnTo>
                <a:lnTo>
                  <a:pt x="9533" y="16874"/>
                </a:lnTo>
                <a:close/>
                <a:moveTo>
                  <a:pt x="10725" y="16950"/>
                </a:moveTo>
                <a:lnTo>
                  <a:pt x="10725" y="16950"/>
                </a:lnTo>
                <a:lnTo>
                  <a:pt x="10771" y="16950"/>
                </a:lnTo>
                <a:lnTo>
                  <a:pt x="10805" y="16965"/>
                </a:lnTo>
                <a:lnTo>
                  <a:pt x="10839" y="16965"/>
                </a:lnTo>
                <a:lnTo>
                  <a:pt x="10862" y="16950"/>
                </a:lnTo>
                <a:lnTo>
                  <a:pt x="10862" y="16950"/>
                </a:lnTo>
                <a:lnTo>
                  <a:pt x="10874" y="16920"/>
                </a:lnTo>
                <a:lnTo>
                  <a:pt x="10897" y="16828"/>
                </a:lnTo>
                <a:lnTo>
                  <a:pt x="10885" y="16722"/>
                </a:lnTo>
                <a:lnTo>
                  <a:pt x="10874" y="16630"/>
                </a:lnTo>
                <a:lnTo>
                  <a:pt x="10862" y="16539"/>
                </a:lnTo>
                <a:lnTo>
                  <a:pt x="10839" y="16462"/>
                </a:lnTo>
                <a:lnTo>
                  <a:pt x="10839" y="16462"/>
                </a:lnTo>
                <a:lnTo>
                  <a:pt x="10725" y="16950"/>
                </a:lnTo>
                <a:close/>
                <a:moveTo>
                  <a:pt x="14942" y="16874"/>
                </a:moveTo>
                <a:lnTo>
                  <a:pt x="14942" y="16874"/>
                </a:lnTo>
                <a:lnTo>
                  <a:pt x="14930" y="16844"/>
                </a:lnTo>
                <a:lnTo>
                  <a:pt x="14908" y="16798"/>
                </a:lnTo>
                <a:lnTo>
                  <a:pt x="14861" y="16737"/>
                </a:lnTo>
                <a:lnTo>
                  <a:pt x="14781" y="16691"/>
                </a:lnTo>
                <a:lnTo>
                  <a:pt x="14712" y="16661"/>
                </a:lnTo>
                <a:lnTo>
                  <a:pt x="14529" y="16600"/>
                </a:lnTo>
                <a:lnTo>
                  <a:pt x="14380" y="16539"/>
                </a:lnTo>
                <a:lnTo>
                  <a:pt x="14380" y="16539"/>
                </a:lnTo>
                <a:lnTo>
                  <a:pt x="14415" y="16706"/>
                </a:lnTo>
                <a:lnTo>
                  <a:pt x="14449" y="16844"/>
                </a:lnTo>
                <a:lnTo>
                  <a:pt x="14472" y="16889"/>
                </a:lnTo>
                <a:lnTo>
                  <a:pt x="14506" y="16920"/>
                </a:lnTo>
                <a:lnTo>
                  <a:pt x="14529" y="16950"/>
                </a:lnTo>
                <a:lnTo>
                  <a:pt x="14552" y="16950"/>
                </a:lnTo>
                <a:lnTo>
                  <a:pt x="14586" y="16965"/>
                </a:lnTo>
                <a:lnTo>
                  <a:pt x="14632" y="16965"/>
                </a:lnTo>
                <a:lnTo>
                  <a:pt x="14712" y="16950"/>
                </a:lnTo>
                <a:lnTo>
                  <a:pt x="14827" y="16935"/>
                </a:lnTo>
                <a:lnTo>
                  <a:pt x="14942" y="16874"/>
                </a:lnTo>
                <a:close/>
                <a:moveTo>
                  <a:pt x="2371" y="16798"/>
                </a:moveTo>
                <a:lnTo>
                  <a:pt x="2371" y="16798"/>
                </a:lnTo>
                <a:lnTo>
                  <a:pt x="2532" y="16661"/>
                </a:lnTo>
                <a:lnTo>
                  <a:pt x="2692" y="16523"/>
                </a:lnTo>
                <a:lnTo>
                  <a:pt x="2853" y="16432"/>
                </a:lnTo>
                <a:lnTo>
                  <a:pt x="3001" y="16356"/>
                </a:lnTo>
                <a:lnTo>
                  <a:pt x="3173" y="16264"/>
                </a:lnTo>
                <a:lnTo>
                  <a:pt x="3345" y="16234"/>
                </a:lnTo>
                <a:lnTo>
                  <a:pt x="3529" y="16203"/>
                </a:lnTo>
                <a:lnTo>
                  <a:pt x="3724" y="16188"/>
                </a:lnTo>
                <a:lnTo>
                  <a:pt x="3724" y="16188"/>
                </a:lnTo>
                <a:lnTo>
                  <a:pt x="3712" y="16173"/>
                </a:lnTo>
                <a:lnTo>
                  <a:pt x="3689" y="16142"/>
                </a:lnTo>
                <a:lnTo>
                  <a:pt x="3620" y="16081"/>
                </a:lnTo>
                <a:lnTo>
                  <a:pt x="3517" y="16005"/>
                </a:lnTo>
                <a:lnTo>
                  <a:pt x="3391" y="15913"/>
                </a:lnTo>
                <a:lnTo>
                  <a:pt x="3070" y="15761"/>
                </a:lnTo>
                <a:lnTo>
                  <a:pt x="2715" y="15593"/>
                </a:lnTo>
                <a:lnTo>
                  <a:pt x="2337" y="15441"/>
                </a:lnTo>
                <a:lnTo>
                  <a:pt x="1982" y="15334"/>
                </a:lnTo>
                <a:lnTo>
                  <a:pt x="1672" y="15228"/>
                </a:lnTo>
                <a:lnTo>
                  <a:pt x="1558" y="15197"/>
                </a:lnTo>
                <a:lnTo>
                  <a:pt x="1455" y="15182"/>
                </a:lnTo>
                <a:lnTo>
                  <a:pt x="1455" y="15182"/>
                </a:lnTo>
                <a:lnTo>
                  <a:pt x="1489" y="15502"/>
                </a:lnTo>
                <a:lnTo>
                  <a:pt x="1500" y="15654"/>
                </a:lnTo>
                <a:lnTo>
                  <a:pt x="1535" y="15791"/>
                </a:lnTo>
                <a:lnTo>
                  <a:pt x="1569" y="15913"/>
                </a:lnTo>
                <a:lnTo>
                  <a:pt x="1604" y="16020"/>
                </a:lnTo>
                <a:lnTo>
                  <a:pt x="1638" y="16142"/>
                </a:lnTo>
                <a:lnTo>
                  <a:pt x="1695" y="16234"/>
                </a:lnTo>
                <a:lnTo>
                  <a:pt x="1753" y="16325"/>
                </a:lnTo>
                <a:lnTo>
                  <a:pt x="1810" y="16417"/>
                </a:lnTo>
                <a:lnTo>
                  <a:pt x="1890" y="16493"/>
                </a:lnTo>
                <a:lnTo>
                  <a:pt x="1970" y="16569"/>
                </a:lnTo>
                <a:lnTo>
                  <a:pt x="2062" y="16630"/>
                </a:lnTo>
                <a:lnTo>
                  <a:pt x="2154" y="16691"/>
                </a:lnTo>
                <a:lnTo>
                  <a:pt x="2268" y="16752"/>
                </a:lnTo>
                <a:lnTo>
                  <a:pt x="2371" y="16798"/>
                </a:lnTo>
                <a:close/>
                <a:moveTo>
                  <a:pt x="14289" y="16737"/>
                </a:moveTo>
                <a:lnTo>
                  <a:pt x="14289" y="16737"/>
                </a:lnTo>
                <a:lnTo>
                  <a:pt x="14220" y="16462"/>
                </a:lnTo>
                <a:lnTo>
                  <a:pt x="14220" y="16462"/>
                </a:lnTo>
                <a:lnTo>
                  <a:pt x="13933" y="16340"/>
                </a:lnTo>
                <a:lnTo>
                  <a:pt x="13933" y="16340"/>
                </a:lnTo>
                <a:lnTo>
                  <a:pt x="13910" y="16462"/>
                </a:lnTo>
                <a:lnTo>
                  <a:pt x="13922" y="16600"/>
                </a:lnTo>
                <a:lnTo>
                  <a:pt x="13945" y="16691"/>
                </a:lnTo>
                <a:lnTo>
                  <a:pt x="13945" y="16706"/>
                </a:lnTo>
                <a:lnTo>
                  <a:pt x="13968" y="16737"/>
                </a:lnTo>
                <a:lnTo>
                  <a:pt x="13991" y="16767"/>
                </a:lnTo>
                <a:lnTo>
                  <a:pt x="14025" y="16783"/>
                </a:lnTo>
                <a:lnTo>
                  <a:pt x="14094" y="16783"/>
                </a:lnTo>
                <a:lnTo>
                  <a:pt x="14174" y="16783"/>
                </a:lnTo>
                <a:lnTo>
                  <a:pt x="14289" y="16737"/>
                </a:lnTo>
                <a:close/>
                <a:moveTo>
                  <a:pt x="15217" y="16539"/>
                </a:moveTo>
                <a:lnTo>
                  <a:pt x="15217" y="16539"/>
                </a:lnTo>
                <a:lnTo>
                  <a:pt x="14942" y="16539"/>
                </a:lnTo>
                <a:lnTo>
                  <a:pt x="14942" y="16539"/>
                </a:lnTo>
                <a:lnTo>
                  <a:pt x="14976" y="16630"/>
                </a:lnTo>
                <a:lnTo>
                  <a:pt x="15010" y="16691"/>
                </a:lnTo>
                <a:lnTo>
                  <a:pt x="15033" y="16722"/>
                </a:lnTo>
                <a:lnTo>
                  <a:pt x="15068" y="16737"/>
                </a:lnTo>
                <a:lnTo>
                  <a:pt x="15102" y="16722"/>
                </a:lnTo>
                <a:lnTo>
                  <a:pt x="15137" y="16691"/>
                </a:lnTo>
                <a:lnTo>
                  <a:pt x="15159" y="16630"/>
                </a:lnTo>
                <a:lnTo>
                  <a:pt x="15217" y="16539"/>
                </a:lnTo>
                <a:close/>
                <a:moveTo>
                  <a:pt x="13762" y="16676"/>
                </a:moveTo>
                <a:lnTo>
                  <a:pt x="13762" y="16676"/>
                </a:lnTo>
                <a:lnTo>
                  <a:pt x="13842" y="16676"/>
                </a:lnTo>
                <a:lnTo>
                  <a:pt x="13865" y="16661"/>
                </a:lnTo>
                <a:lnTo>
                  <a:pt x="13876" y="16645"/>
                </a:lnTo>
                <a:lnTo>
                  <a:pt x="13899" y="16615"/>
                </a:lnTo>
                <a:lnTo>
                  <a:pt x="13910" y="16600"/>
                </a:lnTo>
                <a:lnTo>
                  <a:pt x="13910" y="16554"/>
                </a:lnTo>
                <a:lnTo>
                  <a:pt x="13910" y="16523"/>
                </a:lnTo>
                <a:lnTo>
                  <a:pt x="13876" y="16432"/>
                </a:lnTo>
                <a:lnTo>
                  <a:pt x="13830" y="16310"/>
                </a:lnTo>
                <a:lnTo>
                  <a:pt x="13750" y="16173"/>
                </a:lnTo>
                <a:lnTo>
                  <a:pt x="13658" y="16005"/>
                </a:lnTo>
                <a:lnTo>
                  <a:pt x="13658" y="16005"/>
                </a:lnTo>
                <a:lnTo>
                  <a:pt x="13647" y="16096"/>
                </a:lnTo>
                <a:lnTo>
                  <a:pt x="13647" y="16173"/>
                </a:lnTo>
                <a:lnTo>
                  <a:pt x="13647" y="16264"/>
                </a:lnTo>
                <a:lnTo>
                  <a:pt x="13647" y="16356"/>
                </a:lnTo>
                <a:lnTo>
                  <a:pt x="13670" y="16432"/>
                </a:lnTo>
                <a:lnTo>
                  <a:pt x="13704" y="16523"/>
                </a:lnTo>
                <a:lnTo>
                  <a:pt x="13727" y="16600"/>
                </a:lnTo>
                <a:lnTo>
                  <a:pt x="13762" y="16676"/>
                </a:lnTo>
                <a:close/>
                <a:moveTo>
                  <a:pt x="12214" y="16615"/>
                </a:moveTo>
                <a:lnTo>
                  <a:pt x="12214" y="16615"/>
                </a:lnTo>
                <a:lnTo>
                  <a:pt x="12238" y="16523"/>
                </a:lnTo>
                <a:lnTo>
                  <a:pt x="12283" y="16447"/>
                </a:lnTo>
                <a:lnTo>
                  <a:pt x="12329" y="16401"/>
                </a:lnTo>
                <a:lnTo>
                  <a:pt x="12375" y="16340"/>
                </a:lnTo>
                <a:lnTo>
                  <a:pt x="12375" y="16340"/>
                </a:lnTo>
                <a:lnTo>
                  <a:pt x="12306" y="16173"/>
                </a:lnTo>
                <a:lnTo>
                  <a:pt x="12283" y="16157"/>
                </a:lnTo>
                <a:lnTo>
                  <a:pt x="12260" y="16142"/>
                </a:lnTo>
                <a:lnTo>
                  <a:pt x="12260" y="16142"/>
                </a:lnTo>
                <a:lnTo>
                  <a:pt x="12249" y="16157"/>
                </a:lnTo>
                <a:lnTo>
                  <a:pt x="12238" y="16173"/>
                </a:lnTo>
                <a:lnTo>
                  <a:pt x="12214" y="16264"/>
                </a:lnTo>
                <a:lnTo>
                  <a:pt x="12214" y="16417"/>
                </a:lnTo>
                <a:lnTo>
                  <a:pt x="12214" y="16615"/>
                </a:lnTo>
                <a:close/>
                <a:moveTo>
                  <a:pt x="11642" y="16615"/>
                </a:moveTo>
                <a:lnTo>
                  <a:pt x="11642" y="16615"/>
                </a:lnTo>
                <a:lnTo>
                  <a:pt x="11779" y="16493"/>
                </a:lnTo>
                <a:lnTo>
                  <a:pt x="11882" y="16371"/>
                </a:lnTo>
                <a:lnTo>
                  <a:pt x="11985" y="16218"/>
                </a:lnTo>
                <a:lnTo>
                  <a:pt x="12065" y="16066"/>
                </a:lnTo>
                <a:lnTo>
                  <a:pt x="12065" y="16066"/>
                </a:lnTo>
                <a:lnTo>
                  <a:pt x="11974" y="16035"/>
                </a:lnTo>
                <a:lnTo>
                  <a:pt x="11882" y="16020"/>
                </a:lnTo>
                <a:lnTo>
                  <a:pt x="11882" y="16020"/>
                </a:lnTo>
                <a:lnTo>
                  <a:pt x="11825" y="16035"/>
                </a:lnTo>
                <a:lnTo>
                  <a:pt x="11768" y="16066"/>
                </a:lnTo>
                <a:lnTo>
                  <a:pt x="11722" y="16112"/>
                </a:lnTo>
                <a:lnTo>
                  <a:pt x="11687" y="16173"/>
                </a:lnTo>
                <a:lnTo>
                  <a:pt x="11664" y="16264"/>
                </a:lnTo>
                <a:lnTo>
                  <a:pt x="11653" y="16356"/>
                </a:lnTo>
                <a:lnTo>
                  <a:pt x="11642" y="16615"/>
                </a:lnTo>
                <a:close/>
                <a:moveTo>
                  <a:pt x="1351" y="16615"/>
                </a:moveTo>
                <a:lnTo>
                  <a:pt x="1351" y="16615"/>
                </a:lnTo>
                <a:lnTo>
                  <a:pt x="1569" y="16462"/>
                </a:lnTo>
                <a:lnTo>
                  <a:pt x="1569" y="16462"/>
                </a:lnTo>
                <a:lnTo>
                  <a:pt x="1500" y="16432"/>
                </a:lnTo>
                <a:lnTo>
                  <a:pt x="1466" y="16432"/>
                </a:lnTo>
                <a:lnTo>
                  <a:pt x="1466" y="16432"/>
                </a:lnTo>
                <a:lnTo>
                  <a:pt x="1420" y="16447"/>
                </a:lnTo>
                <a:lnTo>
                  <a:pt x="1397" y="16478"/>
                </a:lnTo>
                <a:lnTo>
                  <a:pt x="1363" y="16523"/>
                </a:lnTo>
                <a:lnTo>
                  <a:pt x="1351" y="16615"/>
                </a:lnTo>
                <a:close/>
                <a:moveTo>
                  <a:pt x="12730" y="16188"/>
                </a:moveTo>
                <a:lnTo>
                  <a:pt x="12730" y="16188"/>
                </a:lnTo>
                <a:lnTo>
                  <a:pt x="12890" y="16539"/>
                </a:lnTo>
                <a:lnTo>
                  <a:pt x="12890" y="16539"/>
                </a:lnTo>
                <a:lnTo>
                  <a:pt x="12913" y="16447"/>
                </a:lnTo>
                <a:lnTo>
                  <a:pt x="12937" y="16386"/>
                </a:lnTo>
                <a:lnTo>
                  <a:pt x="12937" y="16325"/>
                </a:lnTo>
                <a:lnTo>
                  <a:pt x="12937" y="16264"/>
                </a:lnTo>
                <a:lnTo>
                  <a:pt x="12913" y="16234"/>
                </a:lnTo>
                <a:lnTo>
                  <a:pt x="12890" y="16188"/>
                </a:lnTo>
                <a:lnTo>
                  <a:pt x="12868" y="16173"/>
                </a:lnTo>
                <a:lnTo>
                  <a:pt x="12822" y="16173"/>
                </a:lnTo>
                <a:lnTo>
                  <a:pt x="12822" y="16173"/>
                </a:lnTo>
                <a:lnTo>
                  <a:pt x="12788" y="16173"/>
                </a:lnTo>
                <a:lnTo>
                  <a:pt x="12730" y="16188"/>
                </a:lnTo>
                <a:close/>
                <a:moveTo>
                  <a:pt x="11034" y="16539"/>
                </a:moveTo>
                <a:lnTo>
                  <a:pt x="11034" y="16539"/>
                </a:lnTo>
                <a:lnTo>
                  <a:pt x="11160" y="16508"/>
                </a:lnTo>
                <a:lnTo>
                  <a:pt x="11264" y="16462"/>
                </a:lnTo>
                <a:lnTo>
                  <a:pt x="11366" y="16432"/>
                </a:lnTo>
                <a:lnTo>
                  <a:pt x="11435" y="16356"/>
                </a:lnTo>
                <a:lnTo>
                  <a:pt x="11493" y="16279"/>
                </a:lnTo>
                <a:lnTo>
                  <a:pt x="11527" y="16188"/>
                </a:lnTo>
                <a:lnTo>
                  <a:pt x="11550" y="16112"/>
                </a:lnTo>
                <a:lnTo>
                  <a:pt x="11550" y="16005"/>
                </a:lnTo>
                <a:lnTo>
                  <a:pt x="11550" y="16005"/>
                </a:lnTo>
                <a:lnTo>
                  <a:pt x="11286" y="16005"/>
                </a:lnTo>
                <a:lnTo>
                  <a:pt x="11286" y="16005"/>
                </a:lnTo>
                <a:lnTo>
                  <a:pt x="11034" y="16539"/>
                </a:lnTo>
                <a:close/>
                <a:moveTo>
                  <a:pt x="10576" y="16539"/>
                </a:moveTo>
                <a:lnTo>
                  <a:pt x="10576" y="16539"/>
                </a:lnTo>
                <a:lnTo>
                  <a:pt x="10622" y="16432"/>
                </a:lnTo>
                <a:lnTo>
                  <a:pt x="10668" y="16340"/>
                </a:lnTo>
                <a:lnTo>
                  <a:pt x="10713" y="16249"/>
                </a:lnTo>
                <a:lnTo>
                  <a:pt x="10771" y="16173"/>
                </a:lnTo>
                <a:lnTo>
                  <a:pt x="10794" y="16096"/>
                </a:lnTo>
                <a:lnTo>
                  <a:pt x="10794" y="16066"/>
                </a:lnTo>
                <a:lnTo>
                  <a:pt x="10794" y="16020"/>
                </a:lnTo>
                <a:lnTo>
                  <a:pt x="10782" y="15990"/>
                </a:lnTo>
                <a:lnTo>
                  <a:pt x="10759" y="15944"/>
                </a:lnTo>
                <a:lnTo>
                  <a:pt x="10713" y="15913"/>
                </a:lnTo>
                <a:lnTo>
                  <a:pt x="10668" y="15868"/>
                </a:lnTo>
                <a:lnTo>
                  <a:pt x="10668" y="15868"/>
                </a:lnTo>
                <a:lnTo>
                  <a:pt x="10599" y="15929"/>
                </a:lnTo>
                <a:lnTo>
                  <a:pt x="10541" y="16020"/>
                </a:lnTo>
                <a:lnTo>
                  <a:pt x="10496" y="16096"/>
                </a:lnTo>
                <a:lnTo>
                  <a:pt x="10473" y="16173"/>
                </a:lnTo>
                <a:lnTo>
                  <a:pt x="10473" y="16249"/>
                </a:lnTo>
                <a:lnTo>
                  <a:pt x="10473" y="16340"/>
                </a:lnTo>
                <a:lnTo>
                  <a:pt x="10507" y="16432"/>
                </a:lnTo>
                <a:lnTo>
                  <a:pt x="10576" y="16539"/>
                </a:lnTo>
                <a:close/>
                <a:moveTo>
                  <a:pt x="13246" y="16188"/>
                </a:moveTo>
                <a:lnTo>
                  <a:pt x="13246" y="16188"/>
                </a:lnTo>
                <a:lnTo>
                  <a:pt x="13269" y="16264"/>
                </a:lnTo>
                <a:lnTo>
                  <a:pt x="13292" y="16325"/>
                </a:lnTo>
                <a:lnTo>
                  <a:pt x="13326" y="16371"/>
                </a:lnTo>
                <a:lnTo>
                  <a:pt x="13360" y="16432"/>
                </a:lnTo>
                <a:lnTo>
                  <a:pt x="13383" y="16432"/>
                </a:lnTo>
                <a:lnTo>
                  <a:pt x="13429" y="16447"/>
                </a:lnTo>
                <a:lnTo>
                  <a:pt x="13464" y="16462"/>
                </a:lnTo>
                <a:lnTo>
                  <a:pt x="13509" y="16462"/>
                </a:lnTo>
                <a:lnTo>
                  <a:pt x="13509" y="16462"/>
                </a:lnTo>
                <a:lnTo>
                  <a:pt x="13498" y="16356"/>
                </a:lnTo>
                <a:lnTo>
                  <a:pt x="13464" y="16203"/>
                </a:lnTo>
                <a:lnTo>
                  <a:pt x="13441" y="16157"/>
                </a:lnTo>
                <a:lnTo>
                  <a:pt x="13418" y="16096"/>
                </a:lnTo>
                <a:lnTo>
                  <a:pt x="13383" y="16081"/>
                </a:lnTo>
                <a:lnTo>
                  <a:pt x="13372" y="16066"/>
                </a:lnTo>
                <a:lnTo>
                  <a:pt x="13372" y="16066"/>
                </a:lnTo>
                <a:lnTo>
                  <a:pt x="13337" y="16066"/>
                </a:lnTo>
                <a:lnTo>
                  <a:pt x="13303" y="16096"/>
                </a:lnTo>
                <a:lnTo>
                  <a:pt x="13280" y="16142"/>
                </a:lnTo>
                <a:lnTo>
                  <a:pt x="13246" y="16188"/>
                </a:lnTo>
                <a:close/>
                <a:moveTo>
                  <a:pt x="14701" y="16417"/>
                </a:moveTo>
                <a:lnTo>
                  <a:pt x="14701" y="16417"/>
                </a:lnTo>
                <a:lnTo>
                  <a:pt x="14701" y="16310"/>
                </a:lnTo>
                <a:lnTo>
                  <a:pt x="14678" y="16218"/>
                </a:lnTo>
                <a:lnTo>
                  <a:pt x="14655" y="16173"/>
                </a:lnTo>
                <a:lnTo>
                  <a:pt x="14598" y="16096"/>
                </a:lnTo>
                <a:lnTo>
                  <a:pt x="14541" y="16035"/>
                </a:lnTo>
                <a:lnTo>
                  <a:pt x="14472" y="15990"/>
                </a:lnTo>
                <a:lnTo>
                  <a:pt x="14380" y="15944"/>
                </a:lnTo>
                <a:lnTo>
                  <a:pt x="14289" y="15913"/>
                </a:lnTo>
                <a:lnTo>
                  <a:pt x="14289" y="15913"/>
                </a:lnTo>
                <a:lnTo>
                  <a:pt x="14277" y="16081"/>
                </a:lnTo>
                <a:lnTo>
                  <a:pt x="14289" y="16173"/>
                </a:lnTo>
                <a:lnTo>
                  <a:pt x="14300" y="16279"/>
                </a:lnTo>
                <a:lnTo>
                  <a:pt x="14323" y="16325"/>
                </a:lnTo>
                <a:lnTo>
                  <a:pt x="14346" y="16356"/>
                </a:lnTo>
                <a:lnTo>
                  <a:pt x="14369" y="16386"/>
                </a:lnTo>
                <a:lnTo>
                  <a:pt x="14403" y="16401"/>
                </a:lnTo>
                <a:lnTo>
                  <a:pt x="14495" y="16432"/>
                </a:lnTo>
                <a:lnTo>
                  <a:pt x="14575" y="16432"/>
                </a:lnTo>
                <a:lnTo>
                  <a:pt x="14701" y="16417"/>
                </a:lnTo>
                <a:close/>
                <a:moveTo>
                  <a:pt x="15102" y="16417"/>
                </a:moveTo>
                <a:lnTo>
                  <a:pt x="15102" y="16417"/>
                </a:lnTo>
                <a:lnTo>
                  <a:pt x="15423" y="16264"/>
                </a:lnTo>
                <a:lnTo>
                  <a:pt x="15423" y="16264"/>
                </a:lnTo>
                <a:lnTo>
                  <a:pt x="15343" y="16173"/>
                </a:lnTo>
                <a:lnTo>
                  <a:pt x="15274" y="16127"/>
                </a:lnTo>
                <a:lnTo>
                  <a:pt x="15205" y="16096"/>
                </a:lnTo>
                <a:lnTo>
                  <a:pt x="15137" y="16066"/>
                </a:lnTo>
                <a:lnTo>
                  <a:pt x="14976" y="16035"/>
                </a:lnTo>
                <a:lnTo>
                  <a:pt x="14896" y="16020"/>
                </a:lnTo>
                <a:lnTo>
                  <a:pt x="14793" y="16005"/>
                </a:lnTo>
                <a:lnTo>
                  <a:pt x="14793" y="16005"/>
                </a:lnTo>
                <a:lnTo>
                  <a:pt x="14850" y="16127"/>
                </a:lnTo>
                <a:lnTo>
                  <a:pt x="14919" y="16249"/>
                </a:lnTo>
                <a:lnTo>
                  <a:pt x="14953" y="16279"/>
                </a:lnTo>
                <a:lnTo>
                  <a:pt x="15010" y="16340"/>
                </a:lnTo>
                <a:lnTo>
                  <a:pt x="15102" y="16417"/>
                </a:lnTo>
                <a:close/>
                <a:moveTo>
                  <a:pt x="10003" y="16340"/>
                </a:moveTo>
                <a:lnTo>
                  <a:pt x="10003" y="16340"/>
                </a:lnTo>
                <a:lnTo>
                  <a:pt x="10060" y="16173"/>
                </a:lnTo>
                <a:lnTo>
                  <a:pt x="10095" y="16035"/>
                </a:lnTo>
                <a:lnTo>
                  <a:pt x="10129" y="15883"/>
                </a:lnTo>
                <a:lnTo>
                  <a:pt x="10152" y="15730"/>
                </a:lnTo>
                <a:lnTo>
                  <a:pt x="10152" y="15730"/>
                </a:lnTo>
                <a:lnTo>
                  <a:pt x="10095" y="15730"/>
                </a:lnTo>
                <a:lnTo>
                  <a:pt x="10049" y="15746"/>
                </a:lnTo>
                <a:lnTo>
                  <a:pt x="9991" y="15761"/>
                </a:lnTo>
                <a:lnTo>
                  <a:pt x="9934" y="15807"/>
                </a:lnTo>
                <a:lnTo>
                  <a:pt x="9900" y="15837"/>
                </a:lnTo>
                <a:lnTo>
                  <a:pt x="9865" y="15883"/>
                </a:lnTo>
                <a:lnTo>
                  <a:pt x="9854" y="15913"/>
                </a:lnTo>
                <a:lnTo>
                  <a:pt x="9820" y="15974"/>
                </a:lnTo>
                <a:lnTo>
                  <a:pt x="9808" y="16020"/>
                </a:lnTo>
                <a:lnTo>
                  <a:pt x="9808" y="16081"/>
                </a:lnTo>
                <a:lnTo>
                  <a:pt x="9808" y="16127"/>
                </a:lnTo>
                <a:lnTo>
                  <a:pt x="9831" y="16173"/>
                </a:lnTo>
                <a:lnTo>
                  <a:pt x="9865" y="16218"/>
                </a:lnTo>
                <a:lnTo>
                  <a:pt x="9900" y="16264"/>
                </a:lnTo>
                <a:lnTo>
                  <a:pt x="9934" y="16295"/>
                </a:lnTo>
                <a:lnTo>
                  <a:pt x="10003" y="16340"/>
                </a:lnTo>
                <a:close/>
                <a:moveTo>
                  <a:pt x="13762" y="15868"/>
                </a:moveTo>
                <a:lnTo>
                  <a:pt x="13762" y="15868"/>
                </a:lnTo>
                <a:lnTo>
                  <a:pt x="14174" y="16264"/>
                </a:lnTo>
                <a:lnTo>
                  <a:pt x="14174" y="16264"/>
                </a:lnTo>
                <a:lnTo>
                  <a:pt x="14140" y="16142"/>
                </a:lnTo>
                <a:lnTo>
                  <a:pt x="14059" y="15990"/>
                </a:lnTo>
                <a:lnTo>
                  <a:pt x="14014" y="15913"/>
                </a:lnTo>
                <a:lnTo>
                  <a:pt x="13968" y="15852"/>
                </a:lnTo>
                <a:lnTo>
                  <a:pt x="13922" y="15822"/>
                </a:lnTo>
                <a:lnTo>
                  <a:pt x="13899" y="15807"/>
                </a:lnTo>
                <a:lnTo>
                  <a:pt x="13865" y="15807"/>
                </a:lnTo>
                <a:lnTo>
                  <a:pt x="13865" y="15807"/>
                </a:lnTo>
                <a:lnTo>
                  <a:pt x="13842" y="15807"/>
                </a:lnTo>
                <a:lnTo>
                  <a:pt x="13807" y="15822"/>
                </a:lnTo>
                <a:lnTo>
                  <a:pt x="13796" y="15837"/>
                </a:lnTo>
                <a:lnTo>
                  <a:pt x="13762" y="15868"/>
                </a:lnTo>
                <a:close/>
                <a:moveTo>
                  <a:pt x="10988" y="16188"/>
                </a:moveTo>
                <a:lnTo>
                  <a:pt x="10988" y="16188"/>
                </a:lnTo>
                <a:lnTo>
                  <a:pt x="11034" y="16142"/>
                </a:lnTo>
                <a:lnTo>
                  <a:pt x="11069" y="16096"/>
                </a:lnTo>
                <a:lnTo>
                  <a:pt x="11080" y="16035"/>
                </a:lnTo>
                <a:lnTo>
                  <a:pt x="11080" y="16005"/>
                </a:lnTo>
                <a:lnTo>
                  <a:pt x="11069" y="15944"/>
                </a:lnTo>
                <a:lnTo>
                  <a:pt x="11046" y="15913"/>
                </a:lnTo>
                <a:lnTo>
                  <a:pt x="11000" y="15898"/>
                </a:lnTo>
                <a:lnTo>
                  <a:pt x="10931" y="15868"/>
                </a:lnTo>
                <a:lnTo>
                  <a:pt x="10931" y="15868"/>
                </a:lnTo>
                <a:lnTo>
                  <a:pt x="10988" y="16188"/>
                </a:lnTo>
                <a:close/>
                <a:moveTo>
                  <a:pt x="4445" y="14709"/>
                </a:moveTo>
                <a:lnTo>
                  <a:pt x="4445" y="14709"/>
                </a:lnTo>
                <a:lnTo>
                  <a:pt x="4491" y="14892"/>
                </a:lnTo>
                <a:lnTo>
                  <a:pt x="4548" y="15060"/>
                </a:lnTo>
                <a:lnTo>
                  <a:pt x="4583" y="15243"/>
                </a:lnTo>
                <a:lnTo>
                  <a:pt x="4617" y="15410"/>
                </a:lnTo>
                <a:lnTo>
                  <a:pt x="4686" y="15776"/>
                </a:lnTo>
                <a:lnTo>
                  <a:pt x="4709" y="15944"/>
                </a:lnTo>
                <a:lnTo>
                  <a:pt x="4743" y="16142"/>
                </a:lnTo>
                <a:lnTo>
                  <a:pt x="4743" y="16142"/>
                </a:lnTo>
                <a:lnTo>
                  <a:pt x="4972" y="16157"/>
                </a:lnTo>
                <a:lnTo>
                  <a:pt x="5339" y="16173"/>
                </a:lnTo>
                <a:lnTo>
                  <a:pt x="5786" y="16173"/>
                </a:lnTo>
                <a:lnTo>
                  <a:pt x="6004" y="16142"/>
                </a:lnTo>
                <a:lnTo>
                  <a:pt x="6221" y="16112"/>
                </a:lnTo>
                <a:lnTo>
                  <a:pt x="6405" y="16081"/>
                </a:lnTo>
                <a:lnTo>
                  <a:pt x="6565" y="16020"/>
                </a:lnTo>
                <a:lnTo>
                  <a:pt x="6623" y="15990"/>
                </a:lnTo>
                <a:lnTo>
                  <a:pt x="6680" y="15944"/>
                </a:lnTo>
                <a:lnTo>
                  <a:pt x="6714" y="15913"/>
                </a:lnTo>
                <a:lnTo>
                  <a:pt x="6760" y="15852"/>
                </a:lnTo>
                <a:lnTo>
                  <a:pt x="6772" y="15791"/>
                </a:lnTo>
                <a:lnTo>
                  <a:pt x="6772" y="15730"/>
                </a:lnTo>
                <a:lnTo>
                  <a:pt x="6760" y="15670"/>
                </a:lnTo>
                <a:lnTo>
                  <a:pt x="6714" y="15593"/>
                </a:lnTo>
                <a:lnTo>
                  <a:pt x="6657" y="15502"/>
                </a:lnTo>
                <a:lnTo>
                  <a:pt x="6588" y="15410"/>
                </a:lnTo>
                <a:lnTo>
                  <a:pt x="6496" y="15319"/>
                </a:lnTo>
                <a:lnTo>
                  <a:pt x="6382" y="15212"/>
                </a:lnTo>
                <a:lnTo>
                  <a:pt x="6382" y="15212"/>
                </a:lnTo>
                <a:lnTo>
                  <a:pt x="6221" y="15075"/>
                </a:lnTo>
                <a:lnTo>
                  <a:pt x="6050" y="14938"/>
                </a:lnTo>
                <a:lnTo>
                  <a:pt x="5889" y="14831"/>
                </a:lnTo>
                <a:lnTo>
                  <a:pt x="5729" y="14725"/>
                </a:lnTo>
                <a:lnTo>
                  <a:pt x="5568" y="14648"/>
                </a:lnTo>
                <a:lnTo>
                  <a:pt x="5419" y="14618"/>
                </a:lnTo>
                <a:lnTo>
                  <a:pt x="5259" y="14572"/>
                </a:lnTo>
                <a:lnTo>
                  <a:pt x="5076" y="14557"/>
                </a:lnTo>
                <a:lnTo>
                  <a:pt x="5076" y="14557"/>
                </a:lnTo>
                <a:lnTo>
                  <a:pt x="4927" y="14572"/>
                </a:lnTo>
                <a:lnTo>
                  <a:pt x="4778" y="14603"/>
                </a:lnTo>
                <a:lnTo>
                  <a:pt x="4617" y="14633"/>
                </a:lnTo>
                <a:lnTo>
                  <a:pt x="4445" y="14709"/>
                </a:lnTo>
                <a:close/>
                <a:moveTo>
                  <a:pt x="4239" y="16066"/>
                </a:moveTo>
                <a:lnTo>
                  <a:pt x="4239" y="16066"/>
                </a:lnTo>
                <a:lnTo>
                  <a:pt x="4239" y="15944"/>
                </a:lnTo>
                <a:lnTo>
                  <a:pt x="4251" y="15868"/>
                </a:lnTo>
                <a:lnTo>
                  <a:pt x="4262" y="15776"/>
                </a:lnTo>
                <a:lnTo>
                  <a:pt x="4262" y="15715"/>
                </a:lnTo>
                <a:lnTo>
                  <a:pt x="4239" y="15654"/>
                </a:lnTo>
                <a:lnTo>
                  <a:pt x="4216" y="15654"/>
                </a:lnTo>
                <a:lnTo>
                  <a:pt x="4205" y="15624"/>
                </a:lnTo>
                <a:lnTo>
                  <a:pt x="4136" y="15593"/>
                </a:lnTo>
                <a:lnTo>
                  <a:pt x="4033" y="15593"/>
                </a:lnTo>
                <a:lnTo>
                  <a:pt x="4033" y="15593"/>
                </a:lnTo>
                <a:lnTo>
                  <a:pt x="3998" y="15730"/>
                </a:lnTo>
                <a:lnTo>
                  <a:pt x="3976" y="15852"/>
                </a:lnTo>
                <a:lnTo>
                  <a:pt x="3976" y="15929"/>
                </a:lnTo>
                <a:lnTo>
                  <a:pt x="3998" y="16020"/>
                </a:lnTo>
                <a:lnTo>
                  <a:pt x="3998" y="16035"/>
                </a:lnTo>
                <a:lnTo>
                  <a:pt x="4021" y="16066"/>
                </a:lnTo>
                <a:lnTo>
                  <a:pt x="4056" y="16081"/>
                </a:lnTo>
                <a:lnTo>
                  <a:pt x="4079" y="16096"/>
                </a:lnTo>
                <a:lnTo>
                  <a:pt x="4136" y="16096"/>
                </a:lnTo>
                <a:lnTo>
                  <a:pt x="4239" y="16066"/>
                </a:lnTo>
                <a:close/>
                <a:moveTo>
                  <a:pt x="1088" y="16066"/>
                </a:moveTo>
                <a:lnTo>
                  <a:pt x="1088" y="16066"/>
                </a:lnTo>
                <a:lnTo>
                  <a:pt x="1168" y="16020"/>
                </a:lnTo>
                <a:lnTo>
                  <a:pt x="1226" y="15959"/>
                </a:lnTo>
                <a:lnTo>
                  <a:pt x="1271" y="15913"/>
                </a:lnTo>
                <a:lnTo>
                  <a:pt x="1306" y="15837"/>
                </a:lnTo>
                <a:lnTo>
                  <a:pt x="1328" y="15761"/>
                </a:lnTo>
                <a:lnTo>
                  <a:pt x="1340" y="15654"/>
                </a:lnTo>
                <a:lnTo>
                  <a:pt x="1328" y="15563"/>
                </a:lnTo>
                <a:lnTo>
                  <a:pt x="1294" y="15456"/>
                </a:lnTo>
                <a:lnTo>
                  <a:pt x="1294" y="15456"/>
                </a:lnTo>
                <a:lnTo>
                  <a:pt x="1306" y="15426"/>
                </a:lnTo>
                <a:lnTo>
                  <a:pt x="1306" y="15426"/>
                </a:lnTo>
                <a:lnTo>
                  <a:pt x="1306" y="15426"/>
                </a:lnTo>
                <a:lnTo>
                  <a:pt x="1271" y="15456"/>
                </a:lnTo>
                <a:lnTo>
                  <a:pt x="1214" y="15532"/>
                </a:lnTo>
                <a:lnTo>
                  <a:pt x="1145" y="15639"/>
                </a:lnTo>
                <a:lnTo>
                  <a:pt x="1065" y="15746"/>
                </a:lnTo>
                <a:lnTo>
                  <a:pt x="1019" y="15868"/>
                </a:lnTo>
                <a:lnTo>
                  <a:pt x="996" y="15913"/>
                </a:lnTo>
                <a:lnTo>
                  <a:pt x="996" y="15959"/>
                </a:lnTo>
                <a:lnTo>
                  <a:pt x="996" y="16005"/>
                </a:lnTo>
                <a:lnTo>
                  <a:pt x="1019" y="16035"/>
                </a:lnTo>
                <a:lnTo>
                  <a:pt x="1042" y="16066"/>
                </a:lnTo>
                <a:lnTo>
                  <a:pt x="1088" y="16066"/>
                </a:lnTo>
                <a:close/>
                <a:moveTo>
                  <a:pt x="15515" y="16005"/>
                </a:moveTo>
                <a:lnTo>
                  <a:pt x="15515" y="16005"/>
                </a:lnTo>
                <a:lnTo>
                  <a:pt x="15595" y="15990"/>
                </a:lnTo>
                <a:lnTo>
                  <a:pt x="15675" y="15959"/>
                </a:lnTo>
                <a:lnTo>
                  <a:pt x="15744" y="15913"/>
                </a:lnTo>
                <a:lnTo>
                  <a:pt x="15813" y="15852"/>
                </a:lnTo>
                <a:lnTo>
                  <a:pt x="15847" y="15822"/>
                </a:lnTo>
                <a:lnTo>
                  <a:pt x="15870" y="15761"/>
                </a:lnTo>
                <a:lnTo>
                  <a:pt x="15870" y="15730"/>
                </a:lnTo>
                <a:lnTo>
                  <a:pt x="15870" y="15670"/>
                </a:lnTo>
                <a:lnTo>
                  <a:pt x="15870" y="15639"/>
                </a:lnTo>
                <a:lnTo>
                  <a:pt x="15870" y="15578"/>
                </a:lnTo>
                <a:lnTo>
                  <a:pt x="15858" y="15517"/>
                </a:lnTo>
                <a:lnTo>
                  <a:pt x="15824" y="15456"/>
                </a:lnTo>
                <a:lnTo>
                  <a:pt x="15824" y="15456"/>
                </a:lnTo>
                <a:lnTo>
                  <a:pt x="15813" y="15563"/>
                </a:lnTo>
                <a:lnTo>
                  <a:pt x="15790" y="15654"/>
                </a:lnTo>
                <a:lnTo>
                  <a:pt x="15732" y="15700"/>
                </a:lnTo>
                <a:lnTo>
                  <a:pt x="15687" y="15761"/>
                </a:lnTo>
                <a:lnTo>
                  <a:pt x="15629" y="15791"/>
                </a:lnTo>
                <a:lnTo>
                  <a:pt x="15549" y="15822"/>
                </a:lnTo>
                <a:lnTo>
                  <a:pt x="15469" y="15822"/>
                </a:lnTo>
                <a:lnTo>
                  <a:pt x="15366" y="15791"/>
                </a:lnTo>
                <a:lnTo>
                  <a:pt x="15366" y="15791"/>
                </a:lnTo>
                <a:lnTo>
                  <a:pt x="15377" y="15898"/>
                </a:lnTo>
                <a:lnTo>
                  <a:pt x="15400" y="15913"/>
                </a:lnTo>
                <a:lnTo>
                  <a:pt x="15411" y="15959"/>
                </a:lnTo>
                <a:lnTo>
                  <a:pt x="15446" y="15974"/>
                </a:lnTo>
                <a:lnTo>
                  <a:pt x="15457" y="15990"/>
                </a:lnTo>
                <a:lnTo>
                  <a:pt x="15492" y="16005"/>
                </a:lnTo>
                <a:lnTo>
                  <a:pt x="15515" y="16005"/>
                </a:lnTo>
                <a:close/>
                <a:moveTo>
                  <a:pt x="12684" y="15913"/>
                </a:moveTo>
                <a:lnTo>
                  <a:pt x="12684" y="15913"/>
                </a:lnTo>
                <a:lnTo>
                  <a:pt x="12822" y="15913"/>
                </a:lnTo>
                <a:lnTo>
                  <a:pt x="12982" y="15898"/>
                </a:lnTo>
                <a:lnTo>
                  <a:pt x="13166" y="15852"/>
                </a:lnTo>
                <a:lnTo>
                  <a:pt x="13360" y="15791"/>
                </a:lnTo>
                <a:lnTo>
                  <a:pt x="13544" y="15730"/>
                </a:lnTo>
                <a:lnTo>
                  <a:pt x="13738" y="15654"/>
                </a:lnTo>
                <a:lnTo>
                  <a:pt x="13933" y="15563"/>
                </a:lnTo>
                <a:lnTo>
                  <a:pt x="14117" y="15456"/>
                </a:lnTo>
                <a:lnTo>
                  <a:pt x="14289" y="15349"/>
                </a:lnTo>
                <a:lnTo>
                  <a:pt x="14438" y="15228"/>
                </a:lnTo>
                <a:lnTo>
                  <a:pt x="14586" y="15106"/>
                </a:lnTo>
                <a:lnTo>
                  <a:pt x="14712" y="14984"/>
                </a:lnTo>
                <a:lnTo>
                  <a:pt x="14804" y="14847"/>
                </a:lnTo>
                <a:lnTo>
                  <a:pt x="14850" y="14786"/>
                </a:lnTo>
                <a:lnTo>
                  <a:pt x="14873" y="14709"/>
                </a:lnTo>
                <a:lnTo>
                  <a:pt x="14896" y="14633"/>
                </a:lnTo>
                <a:lnTo>
                  <a:pt x="14908" y="14587"/>
                </a:lnTo>
                <a:lnTo>
                  <a:pt x="14908" y="14511"/>
                </a:lnTo>
                <a:lnTo>
                  <a:pt x="14908" y="14450"/>
                </a:lnTo>
                <a:lnTo>
                  <a:pt x="14908" y="14450"/>
                </a:lnTo>
                <a:lnTo>
                  <a:pt x="14747" y="14633"/>
                </a:lnTo>
                <a:lnTo>
                  <a:pt x="14610" y="14816"/>
                </a:lnTo>
                <a:lnTo>
                  <a:pt x="14472" y="14938"/>
                </a:lnTo>
                <a:lnTo>
                  <a:pt x="14334" y="15060"/>
                </a:lnTo>
                <a:lnTo>
                  <a:pt x="14197" y="15151"/>
                </a:lnTo>
                <a:lnTo>
                  <a:pt x="14059" y="15228"/>
                </a:lnTo>
                <a:lnTo>
                  <a:pt x="13933" y="15289"/>
                </a:lnTo>
                <a:lnTo>
                  <a:pt x="13784" y="15349"/>
                </a:lnTo>
                <a:lnTo>
                  <a:pt x="13509" y="15426"/>
                </a:lnTo>
                <a:lnTo>
                  <a:pt x="13372" y="15502"/>
                </a:lnTo>
                <a:lnTo>
                  <a:pt x="13235" y="15548"/>
                </a:lnTo>
                <a:lnTo>
                  <a:pt x="13108" y="15624"/>
                </a:lnTo>
                <a:lnTo>
                  <a:pt x="12971" y="15700"/>
                </a:lnTo>
                <a:lnTo>
                  <a:pt x="12822" y="15807"/>
                </a:lnTo>
                <a:lnTo>
                  <a:pt x="12684" y="15913"/>
                </a:lnTo>
                <a:close/>
                <a:moveTo>
                  <a:pt x="10312" y="15913"/>
                </a:moveTo>
                <a:lnTo>
                  <a:pt x="10312" y="15913"/>
                </a:lnTo>
                <a:lnTo>
                  <a:pt x="10370" y="15913"/>
                </a:lnTo>
                <a:lnTo>
                  <a:pt x="10427" y="15913"/>
                </a:lnTo>
                <a:lnTo>
                  <a:pt x="10438" y="15883"/>
                </a:lnTo>
                <a:lnTo>
                  <a:pt x="10450" y="15837"/>
                </a:lnTo>
                <a:lnTo>
                  <a:pt x="10450" y="15807"/>
                </a:lnTo>
                <a:lnTo>
                  <a:pt x="10438" y="15761"/>
                </a:lnTo>
                <a:lnTo>
                  <a:pt x="10404" y="15700"/>
                </a:lnTo>
                <a:lnTo>
                  <a:pt x="10358" y="15654"/>
                </a:lnTo>
                <a:lnTo>
                  <a:pt x="10358" y="15654"/>
                </a:lnTo>
                <a:lnTo>
                  <a:pt x="10312" y="15913"/>
                </a:lnTo>
                <a:close/>
                <a:moveTo>
                  <a:pt x="14529" y="15791"/>
                </a:moveTo>
                <a:lnTo>
                  <a:pt x="14529" y="15791"/>
                </a:lnTo>
                <a:lnTo>
                  <a:pt x="14495" y="15700"/>
                </a:lnTo>
                <a:lnTo>
                  <a:pt x="14426" y="15639"/>
                </a:lnTo>
                <a:lnTo>
                  <a:pt x="14357" y="15578"/>
                </a:lnTo>
                <a:lnTo>
                  <a:pt x="14289" y="15517"/>
                </a:lnTo>
                <a:lnTo>
                  <a:pt x="14289" y="15517"/>
                </a:lnTo>
                <a:lnTo>
                  <a:pt x="14300" y="15593"/>
                </a:lnTo>
                <a:lnTo>
                  <a:pt x="14334" y="15670"/>
                </a:lnTo>
                <a:lnTo>
                  <a:pt x="14357" y="15761"/>
                </a:lnTo>
                <a:lnTo>
                  <a:pt x="14415" y="15837"/>
                </a:lnTo>
                <a:lnTo>
                  <a:pt x="14461" y="15883"/>
                </a:lnTo>
                <a:lnTo>
                  <a:pt x="14483" y="15898"/>
                </a:lnTo>
                <a:lnTo>
                  <a:pt x="14506" y="15913"/>
                </a:lnTo>
                <a:lnTo>
                  <a:pt x="14518" y="15898"/>
                </a:lnTo>
                <a:lnTo>
                  <a:pt x="14529" y="15883"/>
                </a:lnTo>
                <a:lnTo>
                  <a:pt x="14529" y="15837"/>
                </a:lnTo>
                <a:lnTo>
                  <a:pt x="14529" y="15791"/>
                </a:lnTo>
                <a:close/>
                <a:moveTo>
                  <a:pt x="9327" y="15395"/>
                </a:moveTo>
                <a:lnTo>
                  <a:pt x="9327" y="15395"/>
                </a:lnTo>
                <a:lnTo>
                  <a:pt x="9224" y="15517"/>
                </a:lnTo>
                <a:lnTo>
                  <a:pt x="9166" y="15639"/>
                </a:lnTo>
                <a:lnTo>
                  <a:pt x="9144" y="15670"/>
                </a:lnTo>
                <a:lnTo>
                  <a:pt x="9144" y="15715"/>
                </a:lnTo>
                <a:lnTo>
                  <a:pt x="9144" y="15761"/>
                </a:lnTo>
                <a:lnTo>
                  <a:pt x="9144" y="15791"/>
                </a:lnTo>
                <a:lnTo>
                  <a:pt x="9144" y="15822"/>
                </a:lnTo>
                <a:lnTo>
                  <a:pt x="9166" y="15837"/>
                </a:lnTo>
                <a:lnTo>
                  <a:pt x="9212" y="15852"/>
                </a:lnTo>
                <a:lnTo>
                  <a:pt x="9270" y="15868"/>
                </a:lnTo>
                <a:lnTo>
                  <a:pt x="9327" y="15852"/>
                </a:lnTo>
                <a:lnTo>
                  <a:pt x="9384" y="15837"/>
                </a:lnTo>
                <a:lnTo>
                  <a:pt x="9442" y="15807"/>
                </a:lnTo>
                <a:lnTo>
                  <a:pt x="9499" y="15761"/>
                </a:lnTo>
                <a:lnTo>
                  <a:pt x="9510" y="15685"/>
                </a:lnTo>
                <a:lnTo>
                  <a:pt x="9510" y="15670"/>
                </a:lnTo>
                <a:lnTo>
                  <a:pt x="9510" y="15639"/>
                </a:lnTo>
                <a:lnTo>
                  <a:pt x="9510" y="15593"/>
                </a:lnTo>
                <a:lnTo>
                  <a:pt x="9499" y="15563"/>
                </a:lnTo>
                <a:lnTo>
                  <a:pt x="9476" y="15517"/>
                </a:lnTo>
                <a:lnTo>
                  <a:pt x="9430" y="15471"/>
                </a:lnTo>
                <a:lnTo>
                  <a:pt x="9327" y="15395"/>
                </a:lnTo>
                <a:close/>
                <a:moveTo>
                  <a:pt x="14586" y="15654"/>
                </a:moveTo>
                <a:lnTo>
                  <a:pt x="14586" y="15654"/>
                </a:lnTo>
                <a:lnTo>
                  <a:pt x="14667" y="15746"/>
                </a:lnTo>
                <a:lnTo>
                  <a:pt x="14724" y="15822"/>
                </a:lnTo>
                <a:lnTo>
                  <a:pt x="14804" y="15852"/>
                </a:lnTo>
                <a:lnTo>
                  <a:pt x="14884" y="15868"/>
                </a:lnTo>
                <a:lnTo>
                  <a:pt x="14942" y="15852"/>
                </a:lnTo>
                <a:lnTo>
                  <a:pt x="15010" y="15822"/>
                </a:lnTo>
                <a:lnTo>
                  <a:pt x="15091" y="15746"/>
                </a:lnTo>
                <a:lnTo>
                  <a:pt x="15148" y="15654"/>
                </a:lnTo>
                <a:lnTo>
                  <a:pt x="15148" y="15654"/>
                </a:lnTo>
                <a:lnTo>
                  <a:pt x="14850" y="15365"/>
                </a:lnTo>
                <a:lnTo>
                  <a:pt x="14724" y="15258"/>
                </a:lnTo>
                <a:lnTo>
                  <a:pt x="14690" y="15243"/>
                </a:lnTo>
                <a:lnTo>
                  <a:pt x="14655" y="15228"/>
                </a:lnTo>
                <a:lnTo>
                  <a:pt x="14655" y="15228"/>
                </a:lnTo>
                <a:lnTo>
                  <a:pt x="14632" y="15243"/>
                </a:lnTo>
                <a:lnTo>
                  <a:pt x="14610" y="15243"/>
                </a:lnTo>
                <a:lnTo>
                  <a:pt x="14586" y="15289"/>
                </a:lnTo>
                <a:lnTo>
                  <a:pt x="14575" y="15334"/>
                </a:lnTo>
                <a:lnTo>
                  <a:pt x="14575" y="15456"/>
                </a:lnTo>
                <a:lnTo>
                  <a:pt x="14586" y="15654"/>
                </a:lnTo>
                <a:close/>
                <a:moveTo>
                  <a:pt x="882" y="15868"/>
                </a:moveTo>
                <a:lnTo>
                  <a:pt x="882" y="15868"/>
                </a:lnTo>
                <a:lnTo>
                  <a:pt x="916" y="15791"/>
                </a:lnTo>
                <a:lnTo>
                  <a:pt x="928" y="15746"/>
                </a:lnTo>
                <a:lnTo>
                  <a:pt x="939" y="15685"/>
                </a:lnTo>
                <a:lnTo>
                  <a:pt x="939" y="15654"/>
                </a:lnTo>
                <a:lnTo>
                  <a:pt x="928" y="15639"/>
                </a:lnTo>
                <a:lnTo>
                  <a:pt x="916" y="15593"/>
                </a:lnTo>
                <a:lnTo>
                  <a:pt x="847" y="15563"/>
                </a:lnTo>
                <a:lnTo>
                  <a:pt x="710" y="15502"/>
                </a:lnTo>
                <a:lnTo>
                  <a:pt x="618" y="15441"/>
                </a:lnTo>
                <a:lnTo>
                  <a:pt x="527" y="15395"/>
                </a:lnTo>
                <a:lnTo>
                  <a:pt x="527" y="15395"/>
                </a:lnTo>
                <a:lnTo>
                  <a:pt x="527" y="15502"/>
                </a:lnTo>
                <a:lnTo>
                  <a:pt x="549" y="15593"/>
                </a:lnTo>
                <a:lnTo>
                  <a:pt x="572" y="15670"/>
                </a:lnTo>
                <a:lnTo>
                  <a:pt x="618" y="15746"/>
                </a:lnTo>
                <a:lnTo>
                  <a:pt x="664" y="15791"/>
                </a:lnTo>
                <a:lnTo>
                  <a:pt x="721" y="15837"/>
                </a:lnTo>
                <a:lnTo>
                  <a:pt x="801" y="15852"/>
                </a:lnTo>
                <a:lnTo>
                  <a:pt x="882" y="15868"/>
                </a:lnTo>
                <a:close/>
                <a:moveTo>
                  <a:pt x="11504" y="15791"/>
                </a:moveTo>
                <a:lnTo>
                  <a:pt x="11504" y="15791"/>
                </a:lnTo>
                <a:lnTo>
                  <a:pt x="8662" y="13962"/>
                </a:lnTo>
                <a:lnTo>
                  <a:pt x="8662" y="13962"/>
                </a:lnTo>
                <a:lnTo>
                  <a:pt x="8777" y="14115"/>
                </a:lnTo>
                <a:lnTo>
                  <a:pt x="8914" y="14283"/>
                </a:lnTo>
                <a:lnTo>
                  <a:pt x="9063" y="14420"/>
                </a:lnTo>
                <a:lnTo>
                  <a:pt x="9212" y="14557"/>
                </a:lnTo>
                <a:lnTo>
                  <a:pt x="9384" y="14709"/>
                </a:lnTo>
                <a:lnTo>
                  <a:pt x="9556" y="14847"/>
                </a:lnTo>
                <a:lnTo>
                  <a:pt x="9740" y="14984"/>
                </a:lnTo>
                <a:lnTo>
                  <a:pt x="9934" y="15106"/>
                </a:lnTo>
                <a:lnTo>
                  <a:pt x="10140" y="15228"/>
                </a:lnTo>
                <a:lnTo>
                  <a:pt x="10335" y="15334"/>
                </a:lnTo>
                <a:lnTo>
                  <a:pt x="10530" y="15426"/>
                </a:lnTo>
                <a:lnTo>
                  <a:pt x="10725" y="15532"/>
                </a:lnTo>
                <a:lnTo>
                  <a:pt x="10931" y="15609"/>
                </a:lnTo>
                <a:lnTo>
                  <a:pt x="11126" y="15670"/>
                </a:lnTo>
                <a:lnTo>
                  <a:pt x="11309" y="15746"/>
                </a:lnTo>
                <a:lnTo>
                  <a:pt x="11504" y="15791"/>
                </a:lnTo>
                <a:close/>
                <a:moveTo>
                  <a:pt x="9705" y="15730"/>
                </a:moveTo>
                <a:lnTo>
                  <a:pt x="9705" y="15730"/>
                </a:lnTo>
                <a:lnTo>
                  <a:pt x="9785" y="15654"/>
                </a:lnTo>
                <a:lnTo>
                  <a:pt x="9865" y="15563"/>
                </a:lnTo>
                <a:lnTo>
                  <a:pt x="9900" y="15487"/>
                </a:lnTo>
                <a:lnTo>
                  <a:pt x="9923" y="15441"/>
                </a:lnTo>
                <a:lnTo>
                  <a:pt x="9923" y="15410"/>
                </a:lnTo>
                <a:lnTo>
                  <a:pt x="9923" y="15395"/>
                </a:lnTo>
                <a:lnTo>
                  <a:pt x="9923" y="15349"/>
                </a:lnTo>
                <a:lnTo>
                  <a:pt x="9911" y="15334"/>
                </a:lnTo>
                <a:lnTo>
                  <a:pt x="9889" y="15289"/>
                </a:lnTo>
                <a:lnTo>
                  <a:pt x="9865" y="15258"/>
                </a:lnTo>
                <a:lnTo>
                  <a:pt x="9808" y="15243"/>
                </a:lnTo>
                <a:lnTo>
                  <a:pt x="9705" y="15182"/>
                </a:lnTo>
                <a:lnTo>
                  <a:pt x="9705" y="15182"/>
                </a:lnTo>
                <a:lnTo>
                  <a:pt x="9659" y="15273"/>
                </a:lnTo>
                <a:lnTo>
                  <a:pt x="9625" y="15349"/>
                </a:lnTo>
                <a:lnTo>
                  <a:pt x="9613" y="15410"/>
                </a:lnTo>
                <a:lnTo>
                  <a:pt x="9602" y="15502"/>
                </a:lnTo>
                <a:lnTo>
                  <a:pt x="9613" y="15563"/>
                </a:lnTo>
                <a:lnTo>
                  <a:pt x="9625" y="15624"/>
                </a:lnTo>
                <a:lnTo>
                  <a:pt x="9659" y="15670"/>
                </a:lnTo>
                <a:lnTo>
                  <a:pt x="9705" y="15730"/>
                </a:lnTo>
                <a:close/>
                <a:moveTo>
                  <a:pt x="7746" y="15243"/>
                </a:moveTo>
                <a:lnTo>
                  <a:pt x="7746" y="15243"/>
                </a:lnTo>
                <a:lnTo>
                  <a:pt x="7642" y="15517"/>
                </a:lnTo>
                <a:lnTo>
                  <a:pt x="7642" y="15517"/>
                </a:lnTo>
                <a:lnTo>
                  <a:pt x="7688" y="15563"/>
                </a:lnTo>
                <a:lnTo>
                  <a:pt x="7734" y="15593"/>
                </a:lnTo>
                <a:lnTo>
                  <a:pt x="7780" y="15593"/>
                </a:lnTo>
                <a:lnTo>
                  <a:pt x="7837" y="15593"/>
                </a:lnTo>
                <a:lnTo>
                  <a:pt x="7837" y="15593"/>
                </a:lnTo>
                <a:lnTo>
                  <a:pt x="7883" y="15426"/>
                </a:lnTo>
                <a:lnTo>
                  <a:pt x="7883" y="15395"/>
                </a:lnTo>
                <a:lnTo>
                  <a:pt x="7883" y="15334"/>
                </a:lnTo>
                <a:lnTo>
                  <a:pt x="7872" y="15304"/>
                </a:lnTo>
                <a:lnTo>
                  <a:pt x="7860" y="15258"/>
                </a:lnTo>
                <a:lnTo>
                  <a:pt x="7826" y="15243"/>
                </a:lnTo>
                <a:lnTo>
                  <a:pt x="7791" y="15243"/>
                </a:lnTo>
                <a:lnTo>
                  <a:pt x="7791" y="15243"/>
                </a:lnTo>
                <a:lnTo>
                  <a:pt x="7746" y="15243"/>
                </a:lnTo>
                <a:close/>
                <a:moveTo>
                  <a:pt x="15675" y="15334"/>
                </a:moveTo>
                <a:lnTo>
                  <a:pt x="15675" y="15334"/>
                </a:lnTo>
                <a:lnTo>
                  <a:pt x="15148" y="15334"/>
                </a:lnTo>
                <a:lnTo>
                  <a:pt x="15148" y="15334"/>
                </a:lnTo>
                <a:lnTo>
                  <a:pt x="15171" y="15380"/>
                </a:lnTo>
                <a:lnTo>
                  <a:pt x="15217" y="15410"/>
                </a:lnTo>
                <a:lnTo>
                  <a:pt x="15286" y="15502"/>
                </a:lnTo>
                <a:lnTo>
                  <a:pt x="15366" y="15563"/>
                </a:lnTo>
                <a:lnTo>
                  <a:pt x="15457" y="15593"/>
                </a:lnTo>
                <a:lnTo>
                  <a:pt x="15492" y="15593"/>
                </a:lnTo>
                <a:lnTo>
                  <a:pt x="15526" y="15593"/>
                </a:lnTo>
                <a:lnTo>
                  <a:pt x="15572" y="15578"/>
                </a:lnTo>
                <a:lnTo>
                  <a:pt x="15606" y="15548"/>
                </a:lnTo>
                <a:lnTo>
                  <a:pt x="15641" y="15502"/>
                </a:lnTo>
                <a:lnTo>
                  <a:pt x="15664" y="15456"/>
                </a:lnTo>
                <a:lnTo>
                  <a:pt x="15664" y="15395"/>
                </a:lnTo>
                <a:lnTo>
                  <a:pt x="15675" y="15334"/>
                </a:lnTo>
                <a:close/>
                <a:moveTo>
                  <a:pt x="12581" y="15121"/>
                </a:moveTo>
                <a:lnTo>
                  <a:pt x="12581" y="15121"/>
                </a:lnTo>
                <a:lnTo>
                  <a:pt x="13555" y="15334"/>
                </a:lnTo>
                <a:lnTo>
                  <a:pt x="13555" y="15334"/>
                </a:lnTo>
                <a:lnTo>
                  <a:pt x="13555" y="15228"/>
                </a:lnTo>
                <a:lnTo>
                  <a:pt x="13567" y="15136"/>
                </a:lnTo>
                <a:lnTo>
                  <a:pt x="13578" y="15045"/>
                </a:lnTo>
                <a:lnTo>
                  <a:pt x="13601" y="14968"/>
                </a:lnTo>
                <a:lnTo>
                  <a:pt x="13635" y="14892"/>
                </a:lnTo>
                <a:lnTo>
                  <a:pt x="13658" y="14862"/>
                </a:lnTo>
                <a:lnTo>
                  <a:pt x="13704" y="14816"/>
                </a:lnTo>
                <a:lnTo>
                  <a:pt x="13738" y="14770"/>
                </a:lnTo>
                <a:lnTo>
                  <a:pt x="13784" y="14725"/>
                </a:lnTo>
                <a:lnTo>
                  <a:pt x="13842" y="14725"/>
                </a:lnTo>
                <a:lnTo>
                  <a:pt x="13899" y="14709"/>
                </a:lnTo>
                <a:lnTo>
                  <a:pt x="13956" y="14694"/>
                </a:lnTo>
                <a:lnTo>
                  <a:pt x="14036" y="14709"/>
                </a:lnTo>
                <a:lnTo>
                  <a:pt x="14117" y="14725"/>
                </a:lnTo>
                <a:lnTo>
                  <a:pt x="14289" y="14786"/>
                </a:lnTo>
                <a:lnTo>
                  <a:pt x="14289" y="14786"/>
                </a:lnTo>
                <a:lnTo>
                  <a:pt x="14312" y="14679"/>
                </a:lnTo>
                <a:lnTo>
                  <a:pt x="14334" y="14618"/>
                </a:lnTo>
                <a:lnTo>
                  <a:pt x="14334" y="14542"/>
                </a:lnTo>
                <a:lnTo>
                  <a:pt x="14323" y="14481"/>
                </a:lnTo>
                <a:lnTo>
                  <a:pt x="14300" y="14435"/>
                </a:lnTo>
                <a:lnTo>
                  <a:pt x="14254" y="14405"/>
                </a:lnTo>
                <a:lnTo>
                  <a:pt x="14197" y="14374"/>
                </a:lnTo>
                <a:lnTo>
                  <a:pt x="14117" y="14374"/>
                </a:lnTo>
                <a:lnTo>
                  <a:pt x="14117" y="14374"/>
                </a:lnTo>
                <a:lnTo>
                  <a:pt x="14128" y="14374"/>
                </a:lnTo>
                <a:lnTo>
                  <a:pt x="14128" y="14374"/>
                </a:lnTo>
                <a:lnTo>
                  <a:pt x="14105" y="14328"/>
                </a:lnTo>
                <a:lnTo>
                  <a:pt x="13991" y="14176"/>
                </a:lnTo>
                <a:lnTo>
                  <a:pt x="13796" y="13947"/>
                </a:lnTo>
                <a:lnTo>
                  <a:pt x="13555" y="13688"/>
                </a:lnTo>
                <a:lnTo>
                  <a:pt x="13039" y="13154"/>
                </a:lnTo>
                <a:lnTo>
                  <a:pt x="12833" y="12941"/>
                </a:lnTo>
                <a:lnTo>
                  <a:pt x="12684" y="12819"/>
                </a:lnTo>
                <a:lnTo>
                  <a:pt x="12684" y="12819"/>
                </a:lnTo>
                <a:lnTo>
                  <a:pt x="12478" y="14313"/>
                </a:lnTo>
                <a:lnTo>
                  <a:pt x="12478" y="14313"/>
                </a:lnTo>
                <a:lnTo>
                  <a:pt x="11080" y="12011"/>
                </a:lnTo>
                <a:lnTo>
                  <a:pt x="11080" y="12011"/>
                </a:lnTo>
                <a:lnTo>
                  <a:pt x="11069" y="12133"/>
                </a:lnTo>
                <a:lnTo>
                  <a:pt x="11069" y="12225"/>
                </a:lnTo>
                <a:lnTo>
                  <a:pt x="11046" y="12286"/>
                </a:lnTo>
                <a:lnTo>
                  <a:pt x="11023" y="12301"/>
                </a:lnTo>
                <a:lnTo>
                  <a:pt x="11011" y="12301"/>
                </a:lnTo>
                <a:lnTo>
                  <a:pt x="10988" y="12301"/>
                </a:lnTo>
                <a:lnTo>
                  <a:pt x="10966" y="12286"/>
                </a:lnTo>
                <a:lnTo>
                  <a:pt x="10908" y="12225"/>
                </a:lnTo>
                <a:lnTo>
                  <a:pt x="10862" y="12133"/>
                </a:lnTo>
                <a:lnTo>
                  <a:pt x="10782" y="12011"/>
                </a:lnTo>
                <a:lnTo>
                  <a:pt x="10782" y="12011"/>
                </a:lnTo>
                <a:lnTo>
                  <a:pt x="10736" y="12316"/>
                </a:lnTo>
                <a:lnTo>
                  <a:pt x="10713" y="12423"/>
                </a:lnTo>
                <a:lnTo>
                  <a:pt x="10668" y="12560"/>
                </a:lnTo>
                <a:lnTo>
                  <a:pt x="10645" y="12590"/>
                </a:lnTo>
                <a:lnTo>
                  <a:pt x="10610" y="12636"/>
                </a:lnTo>
                <a:lnTo>
                  <a:pt x="10576" y="12667"/>
                </a:lnTo>
                <a:lnTo>
                  <a:pt x="10530" y="12697"/>
                </a:lnTo>
                <a:lnTo>
                  <a:pt x="10484" y="12712"/>
                </a:lnTo>
                <a:lnTo>
                  <a:pt x="10438" y="12728"/>
                </a:lnTo>
                <a:lnTo>
                  <a:pt x="10381" y="12712"/>
                </a:lnTo>
                <a:lnTo>
                  <a:pt x="10312" y="12682"/>
                </a:lnTo>
                <a:lnTo>
                  <a:pt x="10312" y="12682"/>
                </a:lnTo>
                <a:lnTo>
                  <a:pt x="10392" y="13017"/>
                </a:lnTo>
                <a:lnTo>
                  <a:pt x="10416" y="13093"/>
                </a:lnTo>
                <a:lnTo>
                  <a:pt x="10416" y="13124"/>
                </a:lnTo>
                <a:lnTo>
                  <a:pt x="10404" y="13154"/>
                </a:lnTo>
                <a:lnTo>
                  <a:pt x="10392" y="13170"/>
                </a:lnTo>
                <a:lnTo>
                  <a:pt x="10370" y="13170"/>
                </a:lnTo>
                <a:lnTo>
                  <a:pt x="10312" y="13139"/>
                </a:lnTo>
                <a:lnTo>
                  <a:pt x="10106" y="13017"/>
                </a:lnTo>
                <a:lnTo>
                  <a:pt x="10106" y="13017"/>
                </a:lnTo>
                <a:lnTo>
                  <a:pt x="10175" y="13170"/>
                </a:lnTo>
                <a:lnTo>
                  <a:pt x="10267" y="13322"/>
                </a:lnTo>
                <a:lnTo>
                  <a:pt x="10358" y="13429"/>
                </a:lnTo>
                <a:lnTo>
                  <a:pt x="10450" y="13551"/>
                </a:lnTo>
                <a:lnTo>
                  <a:pt x="10656" y="13779"/>
                </a:lnTo>
                <a:lnTo>
                  <a:pt x="10736" y="13901"/>
                </a:lnTo>
                <a:lnTo>
                  <a:pt x="10839" y="14039"/>
                </a:lnTo>
                <a:lnTo>
                  <a:pt x="10839" y="14039"/>
                </a:lnTo>
                <a:lnTo>
                  <a:pt x="10702" y="13993"/>
                </a:lnTo>
                <a:lnTo>
                  <a:pt x="10576" y="13947"/>
                </a:lnTo>
                <a:lnTo>
                  <a:pt x="10324" y="13856"/>
                </a:lnTo>
                <a:lnTo>
                  <a:pt x="10198" y="13795"/>
                </a:lnTo>
                <a:lnTo>
                  <a:pt x="10083" y="13779"/>
                </a:lnTo>
                <a:lnTo>
                  <a:pt x="9934" y="13764"/>
                </a:lnTo>
                <a:lnTo>
                  <a:pt x="9797" y="13779"/>
                </a:lnTo>
                <a:lnTo>
                  <a:pt x="9797" y="13779"/>
                </a:lnTo>
                <a:lnTo>
                  <a:pt x="9808" y="13932"/>
                </a:lnTo>
                <a:lnTo>
                  <a:pt x="9842" y="14084"/>
                </a:lnTo>
                <a:lnTo>
                  <a:pt x="9900" y="14206"/>
                </a:lnTo>
                <a:lnTo>
                  <a:pt x="9957" y="14359"/>
                </a:lnTo>
                <a:lnTo>
                  <a:pt x="10049" y="14466"/>
                </a:lnTo>
                <a:lnTo>
                  <a:pt x="10140" y="14572"/>
                </a:lnTo>
                <a:lnTo>
                  <a:pt x="10255" y="14633"/>
                </a:lnTo>
                <a:lnTo>
                  <a:pt x="10358" y="14709"/>
                </a:lnTo>
                <a:lnTo>
                  <a:pt x="10358" y="14709"/>
                </a:lnTo>
                <a:lnTo>
                  <a:pt x="10381" y="14618"/>
                </a:lnTo>
                <a:lnTo>
                  <a:pt x="10404" y="14542"/>
                </a:lnTo>
                <a:lnTo>
                  <a:pt x="10438" y="14481"/>
                </a:lnTo>
                <a:lnTo>
                  <a:pt x="10461" y="14450"/>
                </a:lnTo>
                <a:lnTo>
                  <a:pt x="10484" y="14420"/>
                </a:lnTo>
                <a:lnTo>
                  <a:pt x="10519" y="14420"/>
                </a:lnTo>
                <a:lnTo>
                  <a:pt x="10565" y="14435"/>
                </a:lnTo>
                <a:lnTo>
                  <a:pt x="10599" y="14466"/>
                </a:lnTo>
                <a:lnTo>
                  <a:pt x="10668" y="14557"/>
                </a:lnTo>
                <a:lnTo>
                  <a:pt x="10759" y="14664"/>
                </a:lnTo>
                <a:lnTo>
                  <a:pt x="10931" y="14968"/>
                </a:lnTo>
                <a:lnTo>
                  <a:pt x="11023" y="15121"/>
                </a:lnTo>
                <a:lnTo>
                  <a:pt x="11115" y="15243"/>
                </a:lnTo>
                <a:lnTo>
                  <a:pt x="11206" y="15334"/>
                </a:lnTo>
                <a:lnTo>
                  <a:pt x="11240" y="15380"/>
                </a:lnTo>
                <a:lnTo>
                  <a:pt x="11275" y="15395"/>
                </a:lnTo>
                <a:lnTo>
                  <a:pt x="11309" y="15395"/>
                </a:lnTo>
                <a:lnTo>
                  <a:pt x="11344" y="15395"/>
                </a:lnTo>
                <a:lnTo>
                  <a:pt x="11378" y="15365"/>
                </a:lnTo>
                <a:lnTo>
                  <a:pt x="11413" y="15319"/>
                </a:lnTo>
                <a:lnTo>
                  <a:pt x="11435" y="15243"/>
                </a:lnTo>
                <a:lnTo>
                  <a:pt x="11458" y="15151"/>
                </a:lnTo>
                <a:lnTo>
                  <a:pt x="11481" y="15060"/>
                </a:lnTo>
                <a:lnTo>
                  <a:pt x="11504" y="14908"/>
                </a:lnTo>
                <a:lnTo>
                  <a:pt x="11504" y="14908"/>
                </a:lnTo>
                <a:lnTo>
                  <a:pt x="11630" y="15029"/>
                </a:lnTo>
                <a:lnTo>
                  <a:pt x="11791" y="15167"/>
                </a:lnTo>
                <a:lnTo>
                  <a:pt x="11962" y="15334"/>
                </a:lnTo>
                <a:lnTo>
                  <a:pt x="12054" y="15395"/>
                </a:lnTo>
                <a:lnTo>
                  <a:pt x="12146" y="15441"/>
                </a:lnTo>
                <a:lnTo>
                  <a:pt x="12226" y="15502"/>
                </a:lnTo>
                <a:lnTo>
                  <a:pt x="12306" y="15517"/>
                </a:lnTo>
                <a:lnTo>
                  <a:pt x="12386" y="15532"/>
                </a:lnTo>
                <a:lnTo>
                  <a:pt x="12444" y="15502"/>
                </a:lnTo>
                <a:lnTo>
                  <a:pt x="12478" y="15502"/>
                </a:lnTo>
                <a:lnTo>
                  <a:pt x="12512" y="15456"/>
                </a:lnTo>
                <a:lnTo>
                  <a:pt x="12524" y="15426"/>
                </a:lnTo>
                <a:lnTo>
                  <a:pt x="12547" y="15395"/>
                </a:lnTo>
                <a:lnTo>
                  <a:pt x="12570" y="15334"/>
                </a:lnTo>
                <a:lnTo>
                  <a:pt x="12581" y="15273"/>
                </a:lnTo>
                <a:lnTo>
                  <a:pt x="12581" y="15121"/>
                </a:lnTo>
                <a:close/>
                <a:moveTo>
                  <a:pt x="19227" y="14709"/>
                </a:moveTo>
                <a:lnTo>
                  <a:pt x="19227" y="14709"/>
                </a:lnTo>
                <a:lnTo>
                  <a:pt x="19308" y="14740"/>
                </a:lnTo>
                <a:lnTo>
                  <a:pt x="19365" y="14801"/>
                </a:lnTo>
                <a:lnTo>
                  <a:pt x="19411" y="14847"/>
                </a:lnTo>
                <a:lnTo>
                  <a:pt x="19445" y="14892"/>
                </a:lnTo>
                <a:lnTo>
                  <a:pt x="19457" y="14968"/>
                </a:lnTo>
                <a:lnTo>
                  <a:pt x="19457" y="15045"/>
                </a:lnTo>
                <a:lnTo>
                  <a:pt x="19457" y="15167"/>
                </a:lnTo>
                <a:lnTo>
                  <a:pt x="19457" y="15319"/>
                </a:lnTo>
                <a:lnTo>
                  <a:pt x="19468" y="15365"/>
                </a:lnTo>
                <a:lnTo>
                  <a:pt x="19491" y="15410"/>
                </a:lnTo>
                <a:lnTo>
                  <a:pt x="19525" y="15441"/>
                </a:lnTo>
                <a:lnTo>
                  <a:pt x="19560" y="15456"/>
                </a:lnTo>
                <a:lnTo>
                  <a:pt x="19629" y="15471"/>
                </a:lnTo>
                <a:lnTo>
                  <a:pt x="19731" y="15456"/>
                </a:lnTo>
                <a:lnTo>
                  <a:pt x="19731" y="15456"/>
                </a:lnTo>
                <a:lnTo>
                  <a:pt x="19800" y="15410"/>
                </a:lnTo>
                <a:lnTo>
                  <a:pt x="19858" y="15395"/>
                </a:lnTo>
                <a:lnTo>
                  <a:pt x="19915" y="15334"/>
                </a:lnTo>
                <a:lnTo>
                  <a:pt x="19938" y="15289"/>
                </a:lnTo>
                <a:lnTo>
                  <a:pt x="19972" y="15212"/>
                </a:lnTo>
                <a:lnTo>
                  <a:pt x="19995" y="15136"/>
                </a:lnTo>
                <a:lnTo>
                  <a:pt x="19995" y="15075"/>
                </a:lnTo>
                <a:lnTo>
                  <a:pt x="19995" y="14984"/>
                </a:lnTo>
                <a:lnTo>
                  <a:pt x="19984" y="14892"/>
                </a:lnTo>
                <a:lnTo>
                  <a:pt x="19972" y="14831"/>
                </a:lnTo>
                <a:lnTo>
                  <a:pt x="19938" y="14740"/>
                </a:lnTo>
                <a:lnTo>
                  <a:pt x="19927" y="14664"/>
                </a:lnTo>
                <a:lnTo>
                  <a:pt x="19880" y="14618"/>
                </a:lnTo>
                <a:lnTo>
                  <a:pt x="19835" y="14542"/>
                </a:lnTo>
                <a:lnTo>
                  <a:pt x="19800" y="14481"/>
                </a:lnTo>
                <a:lnTo>
                  <a:pt x="19731" y="14450"/>
                </a:lnTo>
                <a:lnTo>
                  <a:pt x="19731" y="14450"/>
                </a:lnTo>
                <a:lnTo>
                  <a:pt x="19686" y="14405"/>
                </a:lnTo>
                <a:lnTo>
                  <a:pt x="19640" y="14374"/>
                </a:lnTo>
                <a:lnTo>
                  <a:pt x="19582" y="14374"/>
                </a:lnTo>
                <a:lnTo>
                  <a:pt x="19537" y="14374"/>
                </a:lnTo>
                <a:lnTo>
                  <a:pt x="19537" y="14374"/>
                </a:lnTo>
                <a:lnTo>
                  <a:pt x="19502" y="14374"/>
                </a:lnTo>
                <a:lnTo>
                  <a:pt x="19445" y="14374"/>
                </a:lnTo>
                <a:lnTo>
                  <a:pt x="19399" y="14405"/>
                </a:lnTo>
                <a:lnTo>
                  <a:pt x="19365" y="14450"/>
                </a:lnTo>
                <a:lnTo>
                  <a:pt x="19331" y="14496"/>
                </a:lnTo>
                <a:lnTo>
                  <a:pt x="19296" y="14557"/>
                </a:lnTo>
                <a:lnTo>
                  <a:pt x="19262" y="14633"/>
                </a:lnTo>
                <a:lnTo>
                  <a:pt x="19227" y="14709"/>
                </a:lnTo>
                <a:close/>
                <a:moveTo>
                  <a:pt x="8926" y="15456"/>
                </a:moveTo>
                <a:lnTo>
                  <a:pt x="8926" y="15456"/>
                </a:lnTo>
                <a:lnTo>
                  <a:pt x="8903" y="15289"/>
                </a:lnTo>
                <a:lnTo>
                  <a:pt x="8857" y="15121"/>
                </a:lnTo>
                <a:lnTo>
                  <a:pt x="8811" y="14938"/>
                </a:lnTo>
                <a:lnTo>
                  <a:pt x="8765" y="14786"/>
                </a:lnTo>
                <a:lnTo>
                  <a:pt x="8765" y="14786"/>
                </a:lnTo>
                <a:lnTo>
                  <a:pt x="8513" y="14984"/>
                </a:lnTo>
                <a:lnTo>
                  <a:pt x="8513" y="14984"/>
                </a:lnTo>
                <a:lnTo>
                  <a:pt x="8456" y="15395"/>
                </a:lnTo>
                <a:lnTo>
                  <a:pt x="8456" y="15395"/>
                </a:lnTo>
                <a:lnTo>
                  <a:pt x="8513" y="15395"/>
                </a:lnTo>
                <a:lnTo>
                  <a:pt x="8513" y="15395"/>
                </a:lnTo>
                <a:lnTo>
                  <a:pt x="8616" y="15395"/>
                </a:lnTo>
                <a:lnTo>
                  <a:pt x="8719" y="15410"/>
                </a:lnTo>
                <a:lnTo>
                  <a:pt x="8823" y="15410"/>
                </a:lnTo>
                <a:lnTo>
                  <a:pt x="8926" y="15456"/>
                </a:lnTo>
                <a:close/>
                <a:moveTo>
                  <a:pt x="7998" y="15456"/>
                </a:moveTo>
                <a:lnTo>
                  <a:pt x="7998" y="15456"/>
                </a:lnTo>
                <a:lnTo>
                  <a:pt x="8032" y="15441"/>
                </a:lnTo>
                <a:lnTo>
                  <a:pt x="8067" y="15441"/>
                </a:lnTo>
                <a:lnTo>
                  <a:pt x="8135" y="15395"/>
                </a:lnTo>
                <a:lnTo>
                  <a:pt x="8169" y="15334"/>
                </a:lnTo>
                <a:lnTo>
                  <a:pt x="8204" y="15273"/>
                </a:lnTo>
                <a:lnTo>
                  <a:pt x="8216" y="15182"/>
                </a:lnTo>
                <a:lnTo>
                  <a:pt x="8216" y="15121"/>
                </a:lnTo>
                <a:lnTo>
                  <a:pt x="8216" y="15075"/>
                </a:lnTo>
                <a:lnTo>
                  <a:pt x="8192" y="15045"/>
                </a:lnTo>
                <a:lnTo>
                  <a:pt x="8169" y="15014"/>
                </a:lnTo>
                <a:lnTo>
                  <a:pt x="8147" y="14984"/>
                </a:lnTo>
                <a:lnTo>
                  <a:pt x="8147" y="14984"/>
                </a:lnTo>
                <a:lnTo>
                  <a:pt x="8078" y="15075"/>
                </a:lnTo>
                <a:lnTo>
                  <a:pt x="8055" y="15136"/>
                </a:lnTo>
                <a:lnTo>
                  <a:pt x="8032" y="15182"/>
                </a:lnTo>
                <a:lnTo>
                  <a:pt x="8009" y="15243"/>
                </a:lnTo>
                <a:lnTo>
                  <a:pt x="7998" y="15334"/>
                </a:lnTo>
                <a:lnTo>
                  <a:pt x="7998" y="15456"/>
                </a:lnTo>
                <a:close/>
                <a:moveTo>
                  <a:pt x="733" y="15243"/>
                </a:moveTo>
                <a:lnTo>
                  <a:pt x="733" y="15243"/>
                </a:lnTo>
                <a:lnTo>
                  <a:pt x="836" y="15334"/>
                </a:lnTo>
                <a:lnTo>
                  <a:pt x="916" y="15380"/>
                </a:lnTo>
                <a:lnTo>
                  <a:pt x="996" y="15410"/>
                </a:lnTo>
                <a:lnTo>
                  <a:pt x="1065" y="15410"/>
                </a:lnTo>
                <a:lnTo>
                  <a:pt x="1099" y="15410"/>
                </a:lnTo>
                <a:lnTo>
                  <a:pt x="1134" y="15410"/>
                </a:lnTo>
                <a:lnTo>
                  <a:pt x="1157" y="15395"/>
                </a:lnTo>
                <a:lnTo>
                  <a:pt x="1180" y="15349"/>
                </a:lnTo>
                <a:lnTo>
                  <a:pt x="1203" y="15319"/>
                </a:lnTo>
                <a:lnTo>
                  <a:pt x="1203" y="15243"/>
                </a:lnTo>
                <a:lnTo>
                  <a:pt x="1203" y="15243"/>
                </a:lnTo>
                <a:lnTo>
                  <a:pt x="1157" y="15151"/>
                </a:lnTo>
                <a:lnTo>
                  <a:pt x="1122" y="15075"/>
                </a:lnTo>
                <a:lnTo>
                  <a:pt x="1065" y="15045"/>
                </a:lnTo>
                <a:lnTo>
                  <a:pt x="1042" y="15029"/>
                </a:lnTo>
                <a:lnTo>
                  <a:pt x="1019" y="15014"/>
                </a:lnTo>
                <a:lnTo>
                  <a:pt x="1019" y="15014"/>
                </a:lnTo>
                <a:lnTo>
                  <a:pt x="962" y="15045"/>
                </a:lnTo>
                <a:lnTo>
                  <a:pt x="882" y="15075"/>
                </a:lnTo>
                <a:lnTo>
                  <a:pt x="813" y="15151"/>
                </a:lnTo>
                <a:lnTo>
                  <a:pt x="733" y="15243"/>
                </a:lnTo>
                <a:close/>
                <a:moveTo>
                  <a:pt x="9075" y="15334"/>
                </a:moveTo>
                <a:lnTo>
                  <a:pt x="9075" y="15334"/>
                </a:lnTo>
                <a:lnTo>
                  <a:pt x="9132" y="15319"/>
                </a:lnTo>
                <a:lnTo>
                  <a:pt x="9178" y="15304"/>
                </a:lnTo>
                <a:lnTo>
                  <a:pt x="9224" y="15273"/>
                </a:lnTo>
                <a:lnTo>
                  <a:pt x="9258" y="15243"/>
                </a:lnTo>
                <a:lnTo>
                  <a:pt x="9293" y="15197"/>
                </a:lnTo>
                <a:lnTo>
                  <a:pt x="9304" y="15151"/>
                </a:lnTo>
                <a:lnTo>
                  <a:pt x="9315" y="15106"/>
                </a:lnTo>
                <a:lnTo>
                  <a:pt x="9315" y="15060"/>
                </a:lnTo>
                <a:lnTo>
                  <a:pt x="9315" y="14999"/>
                </a:lnTo>
                <a:lnTo>
                  <a:pt x="9304" y="14953"/>
                </a:lnTo>
                <a:lnTo>
                  <a:pt x="9293" y="14892"/>
                </a:lnTo>
                <a:lnTo>
                  <a:pt x="9258" y="14862"/>
                </a:lnTo>
                <a:lnTo>
                  <a:pt x="9212" y="14816"/>
                </a:lnTo>
                <a:lnTo>
                  <a:pt x="9178" y="14770"/>
                </a:lnTo>
                <a:lnTo>
                  <a:pt x="9132" y="14725"/>
                </a:lnTo>
                <a:lnTo>
                  <a:pt x="9075" y="14709"/>
                </a:lnTo>
                <a:lnTo>
                  <a:pt x="9075" y="14709"/>
                </a:lnTo>
                <a:lnTo>
                  <a:pt x="9075" y="15334"/>
                </a:lnTo>
                <a:close/>
                <a:moveTo>
                  <a:pt x="7482" y="15243"/>
                </a:moveTo>
                <a:lnTo>
                  <a:pt x="7482" y="15243"/>
                </a:lnTo>
                <a:lnTo>
                  <a:pt x="7574" y="15151"/>
                </a:lnTo>
                <a:lnTo>
                  <a:pt x="7642" y="15060"/>
                </a:lnTo>
                <a:lnTo>
                  <a:pt x="7723" y="14923"/>
                </a:lnTo>
                <a:lnTo>
                  <a:pt x="7746" y="14877"/>
                </a:lnTo>
                <a:lnTo>
                  <a:pt x="7769" y="14816"/>
                </a:lnTo>
                <a:lnTo>
                  <a:pt x="7769" y="14740"/>
                </a:lnTo>
                <a:lnTo>
                  <a:pt x="7769" y="14694"/>
                </a:lnTo>
                <a:lnTo>
                  <a:pt x="7769" y="14633"/>
                </a:lnTo>
                <a:lnTo>
                  <a:pt x="7746" y="14603"/>
                </a:lnTo>
                <a:lnTo>
                  <a:pt x="7723" y="14557"/>
                </a:lnTo>
                <a:lnTo>
                  <a:pt x="7665" y="14542"/>
                </a:lnTo>
                <a:lnTo>
                  <a:pt x="7608" y="14527"/>
                </a:lnTo>
                <a:lnTo>
                  <a:pt x="7539" y="14511"/>
                </a:lnTo>
                <a:lnTo>
                  <a:pt x="7539" y="14511"/>
                </a:lnTo>
                <a:lnTo>
                  <a:pt x="7493" y="14694"/>
                </a:lnTo>
                <a:lnTo>
                  <a:pt x="7471" y="14892"/>
                </a:lnTo>
                <a:lnTo>
                  <a:pt x="7459" y="15075"/>
                </a:lnTo>
                <a:lnTo>
                  <a:pt x="7482" y="15243"/>
                </a:lnTo>
                <a:close/>
                <a:moveTo>
                  <a:pt x="15010" y="15182"/>
                </a:moveTo>
                <a:lnTo>
                  <a:pt x="15010" y="15182"/>
                </a:lnTo>
                <a:lnTo>
                  <a:pt x="15091" y="15197"/>
                </a:lnTo>
                <a:lnTo>
                  <a:pt x="15148" y="15197"/>
                </a:lnTo>
                <a:lnTo>
                  <a:pt x="15205" y="15182"/>
                </a:lnTo>
                <a:lnTo>
                  <a:pt x="15251" y="15151"/>
                </a:lnTo>
                <a:lnTo>
                  <a:pt x="15286" y="15136"/>
                </a:lnTo>
                <a:lnTo>
                  <a:pt x="15297" y="15106"/>
                </a:lnTo>
                <a:lnTo>
                  <a:pt x="15308" y="15045"/>
                </a:lnTo>
                <a:lnTo>
                  <a:pt x="15308" y="14984"/>
                </a:lnTo>
                <a:lnTo>
                  <a:pt x="15308" y="14984"/>
                </a:lnTo>
                <a:lnTo>
                  <a:pt x="15148" y="14968"/>
                </a:lnTo>
                <a:lnTo>
                  <a:pt x="15022" y="14953"/>
                </a:lnTo>
                <a:lnTo>
                  <a:pt x="15022" y="14953"/>
                </a:lnTo>
                <a:lnTo>
                  <a:pt x="14908" y="14968"/>
                </a:lnTo>
                <a:lnTo>
                  <a:pt x="14884" y="14984"/>
                </a:lnTo>
                <a:lnTo>
                  <a:pt x="14873" y="14984"/>
                </a:lnTo>
                <a:lnTo>
                  <a:pt x="14850" y="14999"/>
                </a:lnTo>
                <a:lnTo>
                  <a:pt x="14850" y="15029"/>
                </a:lnTo>
                <a:lnTo>
                  <a:pt x="14873" y="15075"/>
                </a:lnTo>
                <a:lnTo>
                  <a:pt x="14896" y="15121"/>
                </a:lnTo>
                <a:lnTo>
                  <a:pt x="14930" y="15151"/>
                </a:lnTo>
                <a:lnTo>
                  <a:pt x="14976" y="15167"/>
                </a:lnTo>
                <a:lnTo>
                  <a:pt x="15010" y="15182"/>
                </a:lnTo>
                <a:close/>
                <a:moveTo>
                  <a:pt x="7276" y="15182"/>
                </a:moveTo>
                <a:lnTo>
                  <a:pt x="7276" y="15182"/>
                </a:lnTo>
                <a:lnTo>
                  <a:pt x="7219" y="14908"/>
                </a:lnTo>
                <a:lnTo>
                  <a:pt x="7219" y="14908"/>
                </a:lnTo>
                <a:lnTo>
                  <a:pt x="7207" y="15014"/>
                </a:lnTo>
                <a:lnTo>
                  <a:pt x="7207" y="15075"/>
                </a:lnTo>
                <a:lnTo>
                  <a:pt x="7219" y="15106"/>
                </a:lnTo>
                <a:lnTo>
                  <a:pt x="7276" y="15182"/>
                </a:lnTo>
                <a:close/>
                <a:moveTo>
                  <a:pt x="16134" y="14633"/>
                </a:moveTo>
                <a:lnTo>
                  <a:pt x="16134" y="14633"/>
                </a:lnTo>
                <a:lnTo>
                  <a:pt x="16076" y="14709"/>
                </a:lnTo>
                <a:lnTo>
                  <a:pt x="15939" y="14862"/>
                </a:lnTo>
                <a:lnTo>
                  <a:pt x="15790" y="15014"/>
                </a:lnTo>
                <a:lnTo>
                  <a:pt x="15721" y="15075"/>
                </a:lnTo>
                <a:lnTo>
                  <a:pt x="15664" y="15121"/>
                </a:lnTo>
                <a:lnTo>
                  <a:pt x="15664" y="15121"/>
                </a:lnTo>
                <a:lnTo>
                  <a:pt x="15870" y="15136"/>
                </a:lnTo>
                <a:lnTo>
                  <a:pt x="15939" y="15121"/>
                </a:lnTo>
                <a:lnTo>
                  <a:pt x="16007" y="15090"/>
                </a:lnTo>
                <a:lnTo>
                  <a:pt x="16019" y="15075"/>
                </a:lnTo>
                <a:lnTo>
                  <a:pt x="16053" y="15029"/>
                </a:lnTo>
                <a:lnTo>
                  <a:pt x="16065" y="14984"/>
                </a:lnTo>
                <a:lnTo>
                  <a:pt x="16076" y="14938"/>
                </a:lnTo>
                <a:lnTo>
                  <a:pt x="16111" y="14816"/>
                </a:lnTo>
                <a:lnTo>
                  <a:pt x="16134" y="14633"/>
                </a:lnTo>
                <a:close/>
                <a:moveTo>
                  <a:pt x="675" y="15060"/>
                </a:moveTo>
                <a:lnTo>
                  <a:pt x="675" y="15060"/>
                </a:lnTo>
                <a:lnTo>
                  <a:pt x="675" y="14999"/>
                </a:lnTo>
                <a:lnTo>
                  <a:pt x="664" y="14968"/>
                </a:lnTo>
                <a:lnTo>
                  <a:pt x="641" y="14892"/>
                </a:lnTo>
                <a:lnTo>
                  <a:pt x="595" y="14801"/>
                </a:lnTo>
                <a:lnTo>
                  <a:pt x="527" y="14725"/>
                </a:lnTo>
                <a:lnTo>
                  <a:pt x="458" y="14648"/>
                </a:lnTo>
                <a:lnTo>
                  <a:pt x="400" y="14603"/>
                </a:lnTo>
                <a:lnTo>
                  <a:pt x="263" y="14511"/>
                </a:lnTo>
                <a:lnTo>
                  <a:pt x="263" y="14511"/>
                </a:lnTo>
                <a:lnTo>
                  <a:pt x="251" y="14679"/>
                </a:lnTo>
                <a:lnTo>
                  <a:pt x="263" y="14816"/>
                </a:lnTo>
                <a:lnTo>
                  <a:pt x="274" y="14892"/>
                </a:lnTo>
                <a:lnTo>
                  <a:pt x="286" y="14923"/>
                </a:lnTo>
                <a:lnTo>
                  <a:pt x="309" y="14984"/>
                </a:lnTo>
                <a:lnTo>
                  <a:pt x="343" y="15014"/>
                </a:lnTo>
                <a:lnTo>
                  <a:pt x="366" y="15045"/>
                </a:lnTo>
                <a:lnTo>
                  <a:pt x="400" y="15075"/>
                </a:lnTo>
                <a:lnTo>
                  <a:pt x="435" y="15075"/>
                </a:lnTo>
                <a:lnTo>
                  <a:pt x="469" y="15090"/>
                </a:lnTo>
                <a:lnTo>
                  <a:pt x="561" y="15090"/>
                </a:lnTo>
                <a:lnTo>
                  <a:pt x="675" y="15060"/>
                </a:lnTo>
                <a:close/>
                <a:moveTo>
                  <a:pt x="16855" y="14847"/>
                </a:moveTo>
                <a:lnTo>
                  <a:pt x="16855" y="14847"/>
                </a:lnTo>
                <a:lnTo>
                  <a:pt x="16901" y="14938"/>
                </a:lnTo>
                <a:lnTo>
                  <a:pt x="16935" y="14968"/>
                </a:lnTo>
                <a:lnTo>
                  <a:pt x="16959" y="14999"/>
                </a:lnTo>
                <a:lnTo>
                  <a:pt x="17004" y="15029"/>
                </a:lnTo>
                <a:lnTo>
                  <a:pt x="17027" y="15045"/>
                </a:lnTo>
                <a:lnTo>
                  <a:pt x="17108" y="15060"/>
                </a:lnTo>
                <a:lnTo>
                  <a:pt x="17108" y="15060"/>
                </a:lnTo>
                <a:lnTo>
                  <a:pt x="17084" y="14953"/>
                </a:lnTo>
                <a:lnTo>
                  <a:pt x="17050" y="14892"/>
                </a:lnTo>
                <a:lnTo>
                  <a:pt x="17027" y="14862"/>
                </a:lnTo>
                <a:lnTo>
                  <a:pt x="17016" y="14847"/>
                </a:lnTo>
                <a:lnTo>
                  <a:pt x="16970" y="14831"/>
                </a:lnTo>
                <a:lnTo>
                  <a:pt x="16947" y="14831"/>
                </a:lnTo>
                <a:lnTo>
                  <a:pt x="16947" y="14831"/>
                </a:lnTo>
                <a:lnTo>
                  <a:pt x="16901" y="14831"/>
                </a:lnTo>
                <a:lnTo>
                  <a:pt x="16855" y="14847"/>
                </a:lnTo>
                <a:close/>
                <a:moveTo>
                  <a:pt x="1970" y="15060"/>
                </a:moveTo>
                <a:lnTo>
                  <a:pt x="1970" y="15060"/>
                </a:lnTo>
                <a:lnTo>
                  <a:pt x="1924" y="14938"/>
                </a:lnTo>
                <a:lnTo>
                  <a:pt x="1867" y="14831"/>
                </a:lnTo>
                <a:lnTo>
                  <a:pt x="1798" y="14725"/>
                </a:lnTo>
                <a:lnTo>
                  <a:pt x="1753" y="14618"/>
                </a:lnTo>
                <a:lnTo>
                  <a:pt x="1604" y="14405"/>
                </a:lnTo>
                <a:lnTo>
                  <a:pt x="1455" y="14237"/>
                </a:lnTo>
                <a:lnTo>
                  <a:pt x="1455" y="14237"/>
                </a:lnTo>
                <a:lnTo>
                  <a:pt x="1420" y="14344"/>
                </a:lnTo>
                <a:lnTo>
                  <a:pt x="1409" y="14420"/>
                </a:lnTo>
                <a:lnTo>
                  <a:pt x="1397" y="14511"/>
                </a:lnTo>
                <a:lnTo>
                  <a:pt x="1397" y="14587"/>
                </a:lnTo>
                <a:lnTo>
                  <a:pt x="1409" y="14648"/>
                </a:lnTo>
                <a:lnTo>
                  <a:pt x="1420" y="14725"/>
                </a:lnTo>
                <a:lnTo>
                  <a:pt x="1443" y="14786"/>
                </a:lnTo>
                <a:lnTo>
                  <a:pt x="1489" y="14847"/>
                </a:lnTo>
                <a:lnTo>
                  <a:pt x="1535" y="14892"/>
                </a:lnTo>
                <a:lnTo>
                  <a:pt x="1581" y="14923"/>
                </a:lnTo>
                <a:lnTo>
                  <a:pt x="1626" y="14968"/>
                </a:lnTo>
                <a:lnTo>
                  <a:pt x="1695" y="14984"/>
                </a:lnTo>
                <a:lnTo>
                  <a:pt x="1821" y="15029"/>
                </a:lnTo>
                <a:lnTo>
                  <a:pt x="1970" y="15060"/>
                </a:lnTo>
                <a:close/>
                <a:moveTo>
                  <a:pt x="996" y="14633"/>
                </a:moveTo>
                <a:lnTo>
                  <a:pt x="996" y="14633"/>
                </a:lnTo>
                <a:lnTo>
                  <a:pt x="675" y="14587"/>
                </a:lnTo>
                <a:lnTo>
                  <a:pt x="675" y="14587"/>
                </a:lnTo>
                <a:lnTo>
                  <a:pt x="721" y="14664"/>
                </a:lnTo>
                <a:lnTo>
                  <a:pt x="779" y="14755"/>
                </a:lnTo>
                <a:lnTo>
                  <a:pt x="847" y="14831"/>
                </a:lnTo>
                <a:lnTo>
                  <a:pt x="916" y="14892"/>
                </a:lnTo>
                <a:lnTo>
                  <a:pt x="950" y="14892"/>
                </a:lnTo>
                <a:lnTo>
                  <a:pt x="973" y="14892"/>
                </a:lnTo>
                <a:lnTo>
                  <a:pt x="996" y="14892"/>
                </a:lnTo>
                <a:lnTo>
                  <a:pt x="1008" y="14892"/>
                </a:lnTo>
                <a:lnTo>
                  <a:pt x="1019" y="14847"/>
                </a:lnTo>
                <a:lnTo>
                  <a:pt x="1019" y="14801"/>
                </a:lnTo>
                <a:lnTo>
                  <a:pt x="1008" y="14725"/>
                </a:lnTo>
                <a:lnTo>
                  <a:pt x="996" y="14633"/>
                </a:lnTo>
                <a:close/>
                <a:moveTo>
                  <a:pt x="15148" y="14450"/>
                </a:moveTo>
                <a:lnTo>
                  <a:pt x="15148" y="14450"/>
                </a:lnTo>
                <a:lnTo>
                  <a:pt x="15171" y="14542"/>
                </a:lnTo>
                <a:lnTo>
                  <a:pt x="15205" y="14618"/>
                </a:lnTo>
                <a:lnTo>
                  <a:pt x="15251" y="14679"/>
                </a:lnTo>
                <a:lnTo>
                  <a:pt x="15297" y="14740"/>
                </a:lnTo>
                <a:lnTo>
                  <a:pt x="15343" y="14801"/>
                </a:lnTo>
                <a:lnTo>
                  <a:pt x="15389" y="14831"/>
                </a:lnTo>
                <a:lnTo>
                  <a:pt x="15446" y="14862"/>
                </a:lnTo>
                <a:lnTo>
                  <a:pt x="15503" y="14892"/>
                </a:lnTo>
                <a:lnTo>
                  <a:pt x="15549" y="14892"/>
                </a:lnTo>
                <a:lnTo>
                  <a:pt x="15595" y="14892"/>
                </a:lnTo>
                <a:lnTo>
                  <a:pt x="15641" y="14877"/>
                </a:lnTo>
                <a:lnTo>
                  <a:pt x="15664" y="14862"/>
                </a:lnTo>
                <a:lnTo>
                  <a:pt x="15687" y="14816"/>
                </a:lnTo>
                <a:lnTo>
                  <a:pt x="15687" y="14770"/>
                </a:lnTo>
                <a:lnTo>
                  <a:pt x="15687" y="14709"/>
                </a:lnTo>
                <a:lnTo>
                  <a:pt x="15675" y="14633"/>
                </a:lnTo>
                <a:lnTo>
                  <a:pt x="15675" y="14633"/>
                </a:lnTo>
                <a:lnTo>
                  <a:pt x="15583" y="14527"/>
                </a:lnTo>
                <a:lnTo>
                  <a:pt x="15503" y="14435"/>
                </a:lnTo>
                <a:lnTo>
                  <a:pt x="15469" y="14389"/>
                </a:lnTo>
                <a:lnTo>
                  <a:pt x="15423" y="14374"/>
                </a:lnTo>
                <a:lnTo>
                  <a:pt x="15377" y="14374"/>
                </a:lnTo>
                <a:lnTo>
                  <a:pt x="15331" y="14374"/>
                </a:lnTo>
                <a:lnTo>
                  <a:pt x="15331" y="14374"/>
                </a:lnTo>
                <a:lnTo>
                  <a:pt x="15297" y="14374"/>
                </a:lnTo>
                <a:lnTo>
                  <a:pt x="15251" y="14374"/>
                </a:lnTo>
                <a:lnTo>
                  <a:pt x="15205" y="14405"/>
                </a:lnTo>
                <a:lnTo>
                  <a:pt x="15148" y="14450"/>
                </a:lnTo>
                <a:close/>
                <a:moveTo>
                  <a:pt x="2429" y="14847"/>
                </a:moveTo>
                <a:lnTo>
                  <a:pt x="2429" y="14847"/>
                </a:lnTo>
                <a:lnTo>
                  <a:pt x="2417" y="14786"/>
                </a:lnTo>
                <a:lnTo>
                  <a:pt x="2371" y="14694"/>
                </a:lnTo>
                <a:lnTo>
                  <a:pt x="2325" y="14603"/>
                </a:lnTo>
                <a:lnTo>
                  <a:pt x="2257" y="14496"/>
                </a:lnTo>
                <a:lnTo>
                  <a:pt x="2131" y="14298"/>
                </a:lnTo>
                <a:lnTo>
                  <a:pt x="2016" y="14176"/>
                </a:lnTo>
                <a:lnTo>
                  <a:pt x="2016" y="14176"/>
                </a:lnTo>
                <a:lnTo>
                  <a:pt x="1993" y="14374"/>
                </a:lnTo>
                <a:lnTo>
                  <a:pt x="1993" y="14542"/>
                </a:lnTo>
                <a:lnTo>
                  <a:pt x="1993" y="14618"/>
                </a:lnTo>
                <a:lnTo>
                  <a:pt x="2005" y="14664"/>
                </a:lnTo>
                <a:lnTo>
                  <a:pt x="2027" y="14725"/>
                </a:lnTo>
                <a:lnTo>
                  <a:pt x="2051" y="14770"/>
                </a:lnTo>
                <a:lnTo>
                  <a:pt x="2073" y="14816"/>
                </a:lnTo>
                <a:lnTo>
                  <a:pt x="2108" y="14831"/>
                </a:lnTo>
                <a:lnTo>
                  <a:pt x="2142" y="14862"/>
                </a:lnTo>
                <a:lnTo>
                  <a:pt x="2188" y="14877"/>
                </a:lnTo>
                <a:lnTo>
                  <a:pt x="2234" y="14892"/>
                </a:lnTo>
                <a:lnTo>
                  <a:pt x="2291" y="14877"/>
                </a:lnTo>
                <a:lnTo>
                  <a:pt x="2429" y="14847"/>
                </a:lnTo>
                <a:close/>
                <a:moveTo>
                  <a:pt x="7940" y="14847"/>
                </a:moveTo>
                <a:lnTo>
                  <a:pt x="7940" y="14847"/>
                </a:lnTo>
                <a:lnTo>
                  <a:pt x="8032" y="14801"/>
                </a:lnTo>
                <a:lnTo>
                  <a:pt x="8124" y="14725"/>
                </a:lnTo>
                <a:lnTo>
                  <a:pt x="8192" y="14633"/>
                </a:lnTo>
                <a:lnTo>
                  <a:pt x="8250" y="14542"/>
                </a:lnTo>
                <a:lnTo>
                  <a:pt x="8261" y="14496"/>
                </a:lnTo>
                <a:lnTo>
                  <a:pt x="8273" y="14450"/>
                </a:lnTo>
                <a:lnTo>
                  <a:pt x="8261" y="14405"/>
                </a:lnTo>
                <a:lnTo>
                  <a:pt x="8250" y="14374"/>
                </a:lnTo>
                <a:lnTo>
                  <a:pt x="8216" y="14359"/>
                </a:lnTo>
                <a:lnTo>
                  <a:pt x="8169" y="14328"/>
                </a:lnTo>
                <a:lnTo>
                  <a:pt x="8124" y="14313"/>
                </a:lnTo>
                <a:lnTo>
                  <a:pt x="8043" y="14313"/>
                </a:lnTo>
                <a:lnTo>
                  <a:pt x="8043" y="14313"/>
                </a:lnTo>
                <a:lnTo>
                  <a:pt x="7998" y="14435"/>
                </a:lnTo>
                <a:lnTo>
                  <a:pt x="7963" y="14572"/>
                </a:lnTo>
                <a:lnTo>
                  <a:pt x="7940" y="14709"/>
                </a:lnTo>
                <a:lnTo>
                  <a:pt x="7940" y="14847"/>
                </a:lnTo>
                <a:close/>
                <a:moveTo>
                  <a:pt x="6921" y="14847"/>
                </a:moveTo>
                <a:lnTo>
                  <a:pt x="6921" y="14847"/>
                </a:lnTo>
                <a:lnTo>
                  <a:pt x="6966" y="14847"/>
                </a:lnTo>
                <a:lnTo>
                  <a:pt x="7001" y="14831"/>
                </a:lnTo>
                <a:lnTo>
                  <a:pt x="7046" y="14816"/>
                </a:lnTo>
                <a:lnTo>
                  <a:pt x="7070" y="14786"/>
                </a:lnTo>
                <a:lnTo>
                  <a:pt x="7104" y="14740"/>
                </a:lnTo>
                <a:lnTo>
                  <a:pt x="7115" y="14709"/>
                </a:lnTo>
                <a:lnTo>
                  <a:pt x="7138" y="14618"/>
                </a:lnTo>
                <a:lnTo>
                  <a:pt x="7138" y="14511"/>
                </a:lnTo>
                <a:lnTo>
                  <a:pt x="7138" y="14389"/>
                </a:lnTo>
                <a:lnTo>
                  <a:pt x="7127" y="14176"/>
                </a:lnTo>
                <a:lnTo>
                  <a:pt x="7127" y="14176"/>
                </a:lnTo>
                <a:lnTo>
                  <a:pt x="7070" y="14161"/>
                </a:lnTo>
                <a:lnTo>
                  <a:pt x="7070" y="14161"/>
                </a:lnTo>
                <a:lnTo>
                  <a:pt x="7001" y="14176"/>
                </a:lnTo>
                <a:lnTo>
                  <a:pt x="6943" y="14206"/>
                </a:lnTo>
                <a:lnTo>
                  <a:pt x="6909" y="14267"/>
                </a:lnTo>
                <a:lnTo>
                  <a:pt x="6886" y="14344"/>
                </a:lnTo>
                <a:lnTo>
                  <a:pt x="6863" y="14435"/>
                </a:lnTo>
                <a:lnTo>
                  <a:pt x="6863" y="14557"/>
                </a:lnTo>
                <a:lnTo>
                  <a:pt x="6886" y="14694"/>
                </a:lnTo>
                <a:lnTo>
                  <a:pt x="6921" y="14847"/>
                </a:lnTo>
                <a:close/>
                <a:moveTo>
                  <a:pt x="17520" y="14557"/>
                </a:moveTo>
                <a:lnTo>
                  <a:pt x="17520" y="14557"/>
                </a:lnTo>
                <a:close/>
                <a:moveTo>
                  <a:pt x="2750" y="14786"/>
                </a:moveTo>
                <a:lnTo>
                  <a:pt x="2750" y="14786"/>
                </a:lnTo>
                <a:lnTo>
                  <a:pt x="2761" y="14664"/>
                </a:lnTo>
                <a:lnTo>
                  <a:pt x="2761" y="14572"/>
                </a:lnTo>
                <a:lnTo>
                  <a:pt x="2750" y="14466"/>
                </a:lnTo>
                <a:lnTo>
                  <a:pt x="2727" y="14374"/>
                </a:lnTo>
                <a:lnTo>
                  <a:pt x="2681" y="14313"/>
                </a:lnTo>
                <a:lnTo>
                  <a:pt x="2635" y="14237"/>
                </a:lnTo>
                <a:lnTo>
                  <a:pt x="2566" y="14161"/>
                </a:lnTo>
                <a:lnTo>
                  <a:pt x="2486" y="14115"/>
                </a:lnTo>
                <a:lnTo>
                  <a:pt x="2486" y="14115"/>
                </a:lnTo>
                <a:lnTo>
                  <a:pt x="2463" y="14222"/>
                </a:lnTo>
                <a:lnTo>
                  <a:pt x="2452" y="14344"/>
                </a:lnTo>
                <a:lnTo>
                  <a:pt x="2463" y="14435"/>
                </a:lnTo>
                <a:lnTo>
                  <a:pt x="2486" y="14527"/>
                </a:lnTo>
                <a:lnTo>
                  <a:pt x="2532" y="14618"/>
                </a:lnTo>
                <a:lnTo>
                  <a:pt x="2578" y="14664"/>
                </a:lnTo>
                <a:lnTo>
                  <a:pt x="2646" y="14725"/>
                </a:lnTo>
                <a:lnTo>
                  <a:pt x="2750" y="14786"/>
                </a:lnTo>
                <a:close/>
                <a:moveTo>
                  <a:pt x="8353" y="14709"/>
                </a:moveTo>
                <a:lnTo>
                  <a:pt x="8353" y="14709"/>
                </a:lnTo>
                <a:lnTo>
                  <a:pt x="8433" y="14725"/>
                </a:lnTo>
                <a:lnTo>
                  <a:pt x="8490" y="14725"/>
                </a:lnTo>
                <a:lnTo>
                  <a:pt x="8548" y="14709"/>
                </a:lnTo>
                <a:lnTo>
                  <a:pt x="8570" y="14679"/>
                </a:lnTo>
                <a:lnTo>
                  <a:pt x="8616" y="14633"/>
                </a:lnTo>
                <a:lnTo>
                  <a:pt x="8651" y="14587"/>
                </a:lnTo>
                <a:lnTo>
                  <a:pt x="8651" y="14527"/>
                </a:lnTo>
                <a:lnTo>
                  <a:pt x="8662" y="14450"/>
                </a:lnTo>
                <a:lnTo>
                  <a:pt x="8662" y="14450"/>
                </a:lnTo>
                <a:lnTo>
                  <a:pt x="8456" y="14237"/>
                </a:lnTo>
                <a:lnTo>
                  <a:pt x="8456" y="14237"/>
                </a:lnTo>
                <a:lnTo>
                  <a:pt x="8353" y="14709"/>
                </a:lnTo>
                <a:close/>
                <a:moveTo>
                  <a:pt x="3105" y="14709"/>
                </a:moveTo>
                <a:lnTo>
                  <a:pt x="3105" y="14709"/>
                </a:lnTo>
                <a:lnTo>
                  <a:pt x="2956" y="14511"/>
                </a:lnTo>
                <a:lnTo>
                  <a:pt x="2956" y="14511"/>
                </a:lnTo>
                <a:lnTo>
                  <a:pt x="2921" y="14572"/>
                </a:lnTo>
                <a:lnTo>
                  <a:pt x="2899" y="14618"/>
                </a:lnTo>
                <a:lnTo>
                  <a:pt x="2899" y="14648"/>
                </a:lnTo>
                <a:lnTo>
                  <a:pt x="2910" y="14679"/>
                </a:lnTo>
                <a:lnTo>
                  <a:pt x="2933" y="14709"/>
                </a:lnTo>
                <a:lnTo>
                  <a:pt x="2979" y="14725"/>
                </a:lnTo>
                <a:lnTo>
                  <a:pt x="3036" y="14725"/>
                </a:lnTo>
                <a:lnTo>
                  <a:pt x="3105" y="14709"/>
                </a:lnTo>
                <a:close/>
                <a:moveTo>
                  <a:pt x="17016" y="14709"/>
                </a:moveTo>
                <a:lnTo>
                  <a:pt x="17016" y="14709"/>
                </a:lnTo>
                <a:lnTo>
                  <a:pt x="17153" y="14587"/>
                </a:lnTo>
                <a:lnTo>
                  <a:pt x="17188" y="14557"/>
                </a:lnTo>
                <a:lnTo>
                  <a:pt x="17211" y="14511"/>
                </a:lnTo>
                <a:lnTo>
                  <a:pt x="17222" y="14466"/>
                </a:lnTo>
                <a:lnTo>
                  <a:pt x="17222" y="14420"/>
                </a:lnTo>
                <a:lnTo>
                  <a:pt x="17222" y="14237"/>
                </a:lnTo>
                <a:lnTo>
                  <a:pt x="17222" y="14237"/>
                </a:lnTo>
                <a:lnTo>
                  <a:pt x="17016" y="14115"/>
                </a:lnTo>
                <a:lnTo>
                  <a:pt x="17016" y="14115"/>
                </a:lnTo>
                <a:lnTo>
                  <a:pt x="16981" y="14252"/>
                </a:lnTo>
                <a:lnTo>
                  <a:pt x="16970" y="14405"/>
                </a:lnTo>
                <a:lnTo>
                  <a:pt x="16981" y="14557"/>
                </a:lnTo>
                <a:lnTo>
                  <a:pt x="17016" y="14709"/>
                </a:lnTo>
                <a:close/>
                <a:moveTo>
                  <a:pt x="996" y="13962"/>
                </a:moveTo>
                <a:lnTo>
                  <a:pt x="996" y="13962"/>
                </a:lnTo>
                <a:lnTo>
                  <a:pt x="996" y="14084"/>
                </a:lnTo>
                <a:lnTo>
                  <a:pt x="1008" y="14191"/>
                </a:lnTo>
                <a:lnTo>
                  <a:pt x="1019" y="14298"/>
                </a:lnTo>
                <a:lnTo>
                  <a:pt x="1054" y="14374"/>
                </a:lnTo>
                <a:lnTo>
                  <a:pt x="1088" y="14466"/>
                </a:lnTo>
                <a:lnTo>
                  <a:pt x="1134" y="14557"/>
                </a:lnTo>
                <a:lnTo>
                  <a:pt x="1191" y="14633"/>
                </a:lnTo>
                <a:lnTo>
                  <a:pt x="1248" y="14709"/>
                </a:lnTo>
                <a:lnTo>
                  <a:pt x="1248" y="14709"/>
                </a:lnTo>
                <a:lnTo>
                  <a:pt x="1260" y="14633"/>
                </a:lnTo>
                <a:lnTo>
                  <a:pt x="1271" y="14511"/>
                </a:lnTo>
                <a:lnTo>
                  <a:pt x="1271" y="14374"/>
                </a:lnTo>
                <a:lnTo>
                  <a:pt x="1260" y="14252"/>
                </a:lnTo>
                <a:lnTo>
                  <a:pt x="1237" y="14115"/>
                </a:lnTo>
                <a:lnTo>
                  <a:pt x="1226" y="14084"/>
                </a:lnTo>
                <a:lnTo>
                  <a:pt x="1214" y="14039"/>
                </a:lnTo>
                <a:lnTo>
                  <a:pt x="1191" y="13993"/>
                </a:lnTo>
                <a:lnTo>
                  <a:pt x="1157" y="13947"/>
                </a:lnTo>
                <a:lnTo>
                  <a:pt x="1134" y="13947"/>
                </a:lnTo>
                <a:lnTo>
                  <a:pt x="1088" y="13932"/>
                </a:lnTo>
                <a:lnTo>
                  <a:pt x="1088" y="13932"/>
                </a:lnTo>
                <a:lnTo>
                  <a:pt x="1042" y="13947"/>
                </a:lnTo>
                <a:lnTo>
                  <a:pt x="996" y="13962"/>
                </a:lnTo>
                <a:close/>
                <a:moveTo>
                  <a:pt x="3345" y="14587"/>
                </a:moveTo>
                <a:lnTo>
                  <a:pt x="3345" y="14587"/>
                </a:lnTo>
                <a:lnTo>
                  <a:pt x="3345" y="14496"/>
                </a:lnTo>
                <a:lnTo>
                  <a:pt x="3345" y="14420"/>
                </a:lnTo>
                <a:lnTo>
                  <a:pt x="3334" y="14374"/>
                </a:lnTo>
                <a:lnTo>
                  <a:pt x="3322" y="14298"/>
                </a:lnTo>
                <a:lnTo>
                  <a:pt x="3288" y="14222"/>
                </a:lnTo>
                <a:lnTo>
                  <a:pt x="3254" y="14145"/>
                </a:lnTo>
                <a:lnTo>
                  <a:pt x="3208" y="14100"/>
                </a:lnTo>
                <a:lnTo>
                  <a:pt x="3150" y="14039"/>
                </a:lnTo>
                <a:lnTo>
                  <a:pt x="3150" y="14039"/>
                </a:lnTo>
                <a:lnTo>
                  <a:pt x="3139" y="14267"/>
                </a:lnTo>
                <a:lnTo>
                  <a:pt x="3139" y="14374"/>
                </a:lnTo>
                <a:lnTo>
                  <a:pt x="3139" y="14466"/>
                </a:lnTo>
                <a:lnTo>
                  <a:pt x="3150" y="14496"/>
                </a:lnTo>
                <a:lnTo>
                  <a:pt x="3162" y="14542"/>
                </a:lnTo>
                <a:lnTo>
                  <a:pt x="3173" y="14572"/>
                </a:lnTo>
                <a:lnTo>
                  <a:pt x="3208" y="14587"/>
                </a:lnTo>
                <a:lnTo>
                  <a:pt x="3231" y="14603"/>
                </a:lnTo>
                <a:lnTo>
                  <a:pt x="3277" y="14603"/>
                </a:lnTo>
                <a:lnTo>
                  <a:pt x="3311" y="14603"/>
                </a:lnTo>
                <a:lnTo>
                  <a:pt x="3345" y="14587"/>
                </a:lnTo>
                <a:close/>
                <a:moveTo>
                  <a:pt x="15618" y="14374"/>
                </a:moveTo>
                <a:lnTo>
                  <a:pt x="15618" y="14374"/>
                </a:lnTo>
                <a:lnTo>
                  <a:pt x="15664" y="14450"/>
                </a:lnTo>
                <a:lnTo>
                  <a:pt x="15687" y="14511"/>
                </a:lnTo>
                <a:lnTo>
                  <a:pt x="15721" y="14557"/>
                </a:lnTo>
                <a:lnTo>
                  <a:pt x="15778" y="14572"/>
                </a:lnTo>
                <a:lnTo>
                  <a:pt x="15824" y="14587"/>
                </a:lnTo>
                <a:lnTo>
                  <a:pt x="15870" y="14572"/>
                </a:lnTo>
                <a:lnTo>
                  <a:pt x="15927" y="14557"/>
                </a:lnTo>
                <a:lnTo>
                  <a:pt x="15985" y="14511"/>
                </a:lnTo>
                <a:lnTo>
                  <a:pt x="15985" y="14511"/>
                </a:lnTo>
                <a:lnTo>
                  <a:pt x="16065" y="14466"/>
                </a:lnTo>
                <a:lnTo>
                  <a:pt x="16076" y="14435"/>
                </a:lnTo>
                <a:lnTo>
                  <a:pt x="16099" y="14389"/>
                </a:lnTo>
                <a:lnTo>
                  <a:pt x="16122" y="14374"/>
                </a:lnTo>
                <a:lnTo>
                  <a:pt x="16134" y="14328"/>
                </a:lnTo>
                <a:lnTo>
                  <a:pt x="16134" y="14298"/>
                </a:lnTo>
                <a:lnTo>
                  <a:pt x="16134" y="14237"/>
                </a:lnTo>
                <a:lnTo>
                  <a:pt x="16134" y="14237"/>
                </a:lnTo>
                <a:lnTo>
                  <a:pt x="16076" y="14206"/>
                </a:lnTo>
                <a:lnTo>
                  <a:pt x="16019" y="14176"/>
                </a:lnTo>
                <a:lnTo>
                  <a:pt x="15962" y="14161"/>
                </a:lnTo>
                <a:lnTo>
                  <a:pt x="15916" y="14145"/>
                </a:lnTo>
                <a:lnTo>
                  <a:pt x="15916" y="14145"/>
                </a:lnTo>
                <a:lnTo>
                  <a:pt x="15836" y="14161"/>
                </a:lnTo>
                <a:lnTo>
                  <a:pt x="15755" y="14206"/>
                </a:lnTo>
                <a:lnTo>
                  <a:pt x="15687" y="14283"/>
                </a:lnTo>
                <a:lnTo>
                  <a:pt x="15618" y="14374"/>
                </a:lnTo>
                <a:close/>
                <a:moveTo>
                  <a:pt x="17623" y="13901"/>
                </a:moveTo>
                <a:lnTo>
                  <a:pt x="17623" y="13901"/>
                </a:lnTo>
                <a:lnTo>
                  <a:pt x="17612" y="14008"/>
                </a:lnTo>
                <a:lnTo>
                  <a:pt x="17612" y="14115"/>
                </a:lnTo>
                <a:lnTo>
                  <a:pt x="17635" y="14206"/>
                </a:lnTo>
                <a:lnTo>
                  <a:pt x="17658" y="14298"/>
                </a:lnTo>
                <a:lnTo>
                  <a:pt x="17680" y="14374"/>
                </a:lnTo>
                <a:lnTo>
                  <a:pt x="17726" y="14450"/>
                </a:lnTo>
                <a:lnTo>
                  <a:pt x="17784" y="14511"/>
                </a:lnTo>
                <a:lnTo>
                  <a:pt x="17829" y="14587"/>
                </a:lnTo>
                <a:lnTo>
                  <a:pt x="17829" y="14587"/>
                </a:lnTo>
                <a:lnTo>
                  <a:pt x="17875" y="14527"/>
                </a:lnTo>
                <a:lnTo>
                  <a:pt x="17921" y="14450"/>
                </a:lnTo>
                <a:lnTo>
                  <a:pt x="17944" y="14374"/>
                </a:lnTo>
                <a:lnTo>
                  <a:pt x="17944" y="14328"/>
                </a:lnTo>
                <a:lnTo>
                  <a:pt x="17944" y="14252"/>
                </a:lnTo>
                <a:lnTo>
                  <a:pt x="17921" y="14176"/>
                </a:lnTo>
                <a:lnTo>
                  <a:pt x="17875" y="14115"/>
                </a:lnTo>
                <a:lnTo>
                  <a:pt x="17829" y="14039"/>
                </a:lnTo>
                <a:lnTo>
                  <a:pt x="17829" y="14039"/>
                </a:lnTo>
                <a:lnTo>
                  <a:pt x="17807" y="13978"/>
                </a:lnTo>
                <a:lnTo>
                  <a:pt x="17761" y="13932"/>
                </a:lnTo>
                <a:lnTo>
                  <a:pt x="17703" y="13901"/>
                </a:lnTo>
                <a:lnTo>
                  <a:pt x="17646" y="13901"/>
                </a:lnTo>
                <a:lnTo>
                  <a:pt x="17646" y="13901"/>
                </a:lnTo>
                <a:lnTo>
                  <a:pt x="17623" y="13901"/>
                </a:lnTo>
                <a:close/>
                <a:moveTo>
                  <a:pt x="3517" y="14587"/>
                </a:moveTo>
                <a:lnTo>
                  <a:pt x="3517" y="14587"/>
                </a:lnTo>
                <a:lnTo>
                  <a:pt x="3620" y="14542"/>
                </a:lnTo>
                <a:lnTo>
                  <a:pt x="3712" y="14466"/>
                </a:lnTo>
                <a:lnTo>
                  <a:pt x="3769" y="14405"/>
                </a:lnTo>
                <a:lnTo>
                  <a:pt x="3781" y="14374"/>
                </a:lnTo>
                <a:lnTo>
                  <a:pt x="3792" y="14344"/>
                </a:lnTo>
                <a:lnTo>
                  <a:pt x="3804" y="14298"/>
                </a:lnTo>
                <a:lnTo>
                  <a:pt x="3804" y="14252"/>
                </a:lnTo>
                <a:lnTo>
                  <a:pt x="3792" y="14206"/>
                </a:lnTo>
                <a:lnTo>
                  <a:pt x="3781" y="14161"/>
                </a:lnTo>
                <a:lnTo>
                  <a:pt x="3746" y="14115"/>
                </a:lnTo>
                <a:lnTo>
                  <a:pt x="3712" y="14069"/>
                </a:lnTo>
                <a:lnTo>
                  <a:pt x="3620" y="13962"/>
                </a:lnTo>
                <a:lnTo>
                  <a:pt x="3620" y="13962"/>
                </a:lnTo>
                <a:lnTo>
                  <a:pt x="3517" y="14587"/>
                </a:lnTo>
                <a:close/>
                <a:moveTo>
                  <a:pt x="18356" y="14511"/>
                </a:moveTo>
                <a:lnTo>
                  <a:pt x="18356" y="14511"/>
                </a:lnTo>
                <a:lnTo>
                  <a:pt x="18437" y="14389"/>
                </a:lnTo>
                <a:lnTo>
                  <a:pt x="18517" y="14313"/>
                </a:lnTo>
                <a:lnTo>
                  <a:pt x="18574" y="14252"/>
                </a:lnTo>
                <a:lnTo>
                  <a:pt x="18586" y="14222"/>
                </a:lnTo>
                <a:lnTo>
                  <a:pt x="18597" y="14206"/>
                </a:lnTo>
                <a:lnTo>
                  <a:pt x="18597" y="14161"/>
                </a:lnTo>
                <a:lnTo>
                  <a:pt x="18586" y="14130"/>
                </a:lnTo>
                <a:lnTo>
                  <a:pt x="18574" y="14115"/>
                </a:lnTo>
                <a:lnTo>
                  <a:pt x="18551" y="14069"/>
                </a:lnTo>
                <a:lnTo>
                  <a:pt x="18448" y="13962"/>
                </a:lnTo>
                <a:lnTo>
                  <a:pt x="18299" y="13840"/>
                </a:lnTo>
                <a:lnTo>
                  <a:pt x="18299" y="13840"/>
                </a:lnTo>
                <a:lnTo>
                  <a:pt x="18230" y="13962"/>
                </a:lnTo>
                <a:lnTo>
                  <a:pt x="18196" y="14084"/>
                </a:lnTo>
                <a:lnTo>
                  <a:pt x="18185" y="14191"/>
                </a:lnTo>
                <a:lnTo>
                  <a:pt x="18185" y="14283"/>
                </a:lnTo>
                <a:lnTo>
                  <a:pt x="18185" y="14359"/>
                </a:lnTo>
                <a:lnTo>
                  <a:pt x="18230" y="14420"/>
                </a:lnTo>
                <a:lnTo>
                  <a:pt x="18288" y="14466"/>
                </a:lnTo>
                <a:lnTo>
                  <a:pt x="18356" y="14511"/>
                </a:lnTo>
                <a:close/>
                <a:moveTo>
                  <a:pt x="7333" y="14450"/>
                </a:moveTo>
                <a:lnTo>
                  <a:pt x="7333" y="14450"/>
                </a:lnTo>
                <a:lnTo>
                  <a:pt x="7413" y="14405"/>
                </a:lnTo>
                <a:lnTo>
                  <a:pt x="7505" y="14374"/>
                </a:lnTo>
                <a:lnTo>
                  <a:pt x="7574" y="14298"/>
                </a:lnTo>
                <a:lnTo>
                  <a:pt x="7631" y="14222"/>
                </a:lnTo>
                <a:lnTo>
                  <a:pt x="7677" y="14145"/>
                </a:lnTo>
                <a:lnTo>
                  <a:pt x="7723" y="14054"/>
                </a:lnTo>
                <a:lnTo>
                  <a:pt x="7769" y="13947"/>
                </a:lnTo>
                <a:lnTo>
                  <a:pt x="7780" y="13840"/>
                </a:lnTo>
                <a:lnTo>
                  <a:pt x="7780" y="13840"/>
                </a:lnTo>
                <a:lnTo>
                  <a:pt x="7539" y="13840"/>
                </a:lnTo>
                <a:lnTo>
                  <a:pt x="7539" y="13840"/>
                </a:lnTo>
                <a:lnTo>
                  <a:pt x="7528" y="13840"/>
                </a:lnTo>
                <a:lnTo>
                  <a:pt x="7528" y="13840"/>
                </a:lnTo>
                <a:lnTo>
                  <a:pt x="7425" y="13856"/>
                </a:lnTo>
                <a:lnTo>
                  <a:pt x="7367" y="13856"/>
                </a:lnTo>
                <a:lnTo>
                  <a:pt x="7310" y="13917"/>
                </a:lnTo>
                <a:lnTo>
                  <a:pt x="7287" y="13947"/>
                </a:lnTo>
                <a:lnTo>
                  <a:pt x="7276" y="13993"/>
                </a:lnTo>
                <a:lnTo>
                  <a:pt x="7264" y="14069"/>
                </a:lnTo>
                <a:lnTo>
                  <a:pt x="7264" y="14176"/>
                </a:lnTo>
                <a:lnTo>
                  <a:pt x="7287" y="14298"/>
                </a:lnTo>
                <a:lnTo>
                  <a:pt x="7333" y="14450"/>
                </a:lnTo>
                <a:close/>
                <a:moveTo>
                  <a:pt x="320" y="14176"/>
                </a:moveTo>
                <a:lnTo>
                  <a:pt x="320" y="14176"/>
                </a:lnTo>
                <a:lnTo>
                  <a:pt x="389" y="14283"/>
                </a:lnTo>
                <a:lnTo>
                  <a:pt x="446" y="14374"/>
                </a:lnTo>
                <a:lnTo>
                  <a:pt x="515" y="14405"/>
                </a:lnTo>
                <a:lnTo>
                  <a:pt x="561" y="14420"/>
                </a:lnTo>
                <a:lnTo>
                  <a:pt x="584" y="14435"/>
                </a:lnTo>
                <a:lnTo>
                  <a:pt x="630" y="14435"/>
                </a:lnTo>
                <a:lnTo>
                  <a:pt x="652" y="14420"/>
                </a:lnTo>
                <a:lnTo>
                  <a:pt x="687" y="14405"/>
                </a:lnTo>
                <a:lnTo>
                  <a:pt x="721" y="14374"/>
                </a:lnTo>
                <a:lnTo>
                  <a:pt x="756" y="14344"/>
                </a:lnTo>
                <a:lnTo>
                  <a:pt x="779" y="14298"/>
                </a:lnTo>
                <a:lnTo>
                  <a:pt x="813" y="14237"/>
                </a:lnTo>
                <a:lnTo>
                  <a:pt x="836" y="14176"/>
                </a:lnTo>
                <a:lnTo>
                  <a:pt x="836" y="14176"/>
                </a:lnTo>
                <a:lnTo>
                  <a:pt x="527" y="13962"/>
                </a:lnTo>
                <a:lnTo>
                  <a:pt x="527" y="13962"/>
                </a:lnTo>
                <a:lnTo>
                  <a:pt x="320" y="14176"/>
                </a:lnTo>
                <a:close/>
                <a:moveTo>
                  <a:pt x="1810" y="14176"/>
                </a:moveTo>
                <a:lnTo>
                  <a:pt x="1810" y="14176"/>
                </a:lnTo>
                <a:lnTo>
                  <a:pt x="1661" y="13627"/>
                </a:lnTo>
                <a:lnTo>
                  <a:pt x="1661" y="13627"/>
                </a:lnTo>
                <a:lnTo>
                  <a:pt x="1626" y="13703"/>
                </a:lnTo>
                <a:lnTo>
                  <a:pt x="1615" y="13779"/>
                </a:lnTo>
                <a:lnTo>
                  <a:pt x="1604" y="13856"/>
                </a:lnTo>
                <a:lnTo>
                  <a:pt x="1604" y="13947"/>
                </a:lnTo>
                <a:lnTo>
                  <a:pt x="1615" y="14039"/>
                </a:lnTo>
                <a:lnTo>
                  <a:pt x="1626" y="14115"/>
                </a:lnTo>
                <a:lnTo>
                  <a:pt x="1638" y="14161"/>
                </a:lnTo>
                <a:lnTo>
                  <a:pt x="1672" y="14222"/>
                </a:lnTo>
                <a:lnTo>
                  <a:pt x="1695" y="14283"/>
                </a:lnTo>
                <a:lnTo>
                  <a:pt x="1718" y="14313"/>
                </a:lnTo>
                <a:lnTo>
                  <a:pt x="1741" y="14344"/>
                </a:lnTo>
                <a:lnTo>
                  <a:pt x="1775" y="14359"/>
                </a:lnTo>
                <a:lnTo>
                  <a:pt x="1787" y="14344"/>
                </a:lnTo>
                <a:lnTo>
                  <a:pt x="1798" y="14298"/>
                </a:lnTo>
                <a:lnTo>
                  <a:pt x="1810" y="14252"/>
                </a:lnTo>
                <a:lnTo>
                  <a:pt x="1810" y="14176"/>
                </a:lnTo>
                <a:close/>
                <a:moveTo>
                  <a:pt x="6496" y="14313"/>
                </a:moveTo>
                <a:lnTo>
                  <a:pt x="6496" y="14313"/>
                </a:lnTo>
                <a:lnTo>
                  <a:pt x="6565" y="14161"/>
                </a:lnTo>
                <a:lnTo>
                  <a:pt x="6611" y="14008"/>
                </a:lnTo>
                <a:lnTo>
                  <a:pt x="6657" y="13856"/>
                </a:lnTo>
                <a:lnTo>
                  <a:pt x="6714" y="13688"/>
                </a:lnTo>
                <a:lnTo>
                  <a:pt x="6714" y="13688"/>
                </a:lnTo>
                <a:lnTo>
                  <a:pt x="6634" y="13718"/>
                </a:lnTo>
                <a:lnTo>
                  <a:pt x="6577" y="13749"/>
                </a:lnTo>
                <a:lnTo>
                  <a:pt x="6496" y="13779"/>
                </a:lnTo>
                <a:lnTo>
                  <a:pt x="6439" y="13825"/>
                </a:lnTo>
                <a:lnTo>
                  <a:pt x="6394" y="13856"/>
                </a:lnTo>
                <a:lnTo>
                  <a:pt x="6347" y="13917"/>
                </a:lnTo>
                <a:lnTo>
                  <a:pt x="6302" y="13962"/>
                </a:lnTo>
                <a:lnTo>
                  <a:pt x="6279" y="14039"/>
                </a:lnTo>
                <a:lnTo>
                  <a:pt x="6256" y="14084"/>
                </a:lnTo>
                <a:lnTo>
                  <a:pt x="6245" y="14115"/>
                </a:lnTo>
                <a:lnTo>
                  <a:pt x="6245" y="14176"/>
                </a:lnTo>
                <a:lnTo>
                  <a:pt x="6267" y="14222"/>
                </a:lnTo>
                <a:lnTo>
                  <a:pt x="6302" y="14252"/>
                </a:lnTo>
                <a:lnTo>
                  <a:pt x="6359" y="14298"/>
                </a:lnTo>
                <a:lnTo>
                  <a:pt x="6428" y="14298"/>
                </a:lnTo>
                <a:lnTo>
                  <a:pt x="6496" y="14313"/>
                </a:lnTo>
                <a:close/>
                <a:moveTo>
                  <a:pt x="2692" y="13779"/>
                </a:moveTo>
                <a:lnTo>
                  <a:pt x="2692" y="13779"/>
                </a:lnTo>
                <a:lnTo>
                  <a:pt x="2715" y="13932"/>
                </a:lnTo>
                <a:lnTo>
                  <a:pt x="2750" y="14008"/>
                </a:lnTo>
                <a:lnTo>
                  <a:pt x="2761" y="14054"/>
                </a:lnTo>
                <a:lnTo>
                  <a:pt x="2795" y="14115"/>
                </a:lnTo>
                <a:lnTo>
                  <a:pt x="2841" y="14161"/>
                </a:lnTo>
                <a:lnTo>
                  <a:pt x="2887" y="14206"/>
                </a:lnTo>
                <a:lnTo>
                  <a:pt x="2956" y="14237"/>
                </a:lnTo>
                <a:lnTo>
                  <a:pt x="2956" y="14237"/>
                </a:lnTo>
                <a:lnTo>
                  <a:pt x="2979" y="14130"/>
                </a:lnTo>
                <a:lnTo>
                  <a:pt x="2990" y="14054"/>
                </a:lnTo>
                <a:lnTo>
                  <a:pt x="3001" y="13947"/>
                </a:lnTo>
                <a:lnTo>
                  <a:pt x="2990" y="13856"/>
                </a:lnTo>
                <a:lnTo>
                  <a:pt x="2979" y="13779"/>
                </a:lnTo>
                <a:lnTo>
                  <a:pt x="2944" y="13688"/>
                </a:lnTo>
                <a:lnTo>
                  <a:pt x="2910" y="13596"/>
                </a:lnTo>
                <a:lnTo>
                  <a:pt x="2853" y="13505"/>
                </a:lnTo>
                <a:lnTo>
                  <a:pt x="2853" y="13505"/>
                </a:lnTo>
                <a:lnTo>
                  <a:pt x="2692" y="13779"/>
                </a:lnTo>
                <a:close/>
                <a:moveTo>
                  <a:pt x="2337" y="14237"/>
                </a:moveTo>
                <a:lnTo>
                  <a:pt x="2337" y="14237"/>
                </a:lnTo>
                <a:lnTo>
                  <a:pt x="2337" y="13840"/>
                </a:lnTo>
                <a:lnTo>
                  <a:pt x="2337" y="13840"/>
                </a:lnTo>
                <a:lnTo>
                  <a:pt x="2360" y="13779"/>
                </a:lnTo>
                <a:lnTo>
                  <a:pt x="2371" y="13703"/>
                </a:lnTo>
                <a:lnTo>
                  <a:pt x="2371" y="13642"/>
                </a:lnTo>
                <a:lnTo>
                  <a:pt x="2360" y="13596"/>
                </a:lnTo>
                <a:lnTo>
                  <a:pt x="2348" y="13551"/>
                </a:lnTo>
                <a:lnTo>
                  <a:pt x="2314" y="13505"/>
                </a:lnTo>
                <a:lnTo>
                  <a:pt x="2280" y="13459"/>
                </a:lnTo>
                <a:lnTo>
                  <a:pt x="2222" y="13429"/>
                </a:lnTo>
                <a:lnTo>
                  <a:pt x="2222" y="13429"/>
                </a:lnTo>
                <a:lnTo>
                  <a:pt x="2176" y="13551"/>
                </a:lnTo>
                <a:lnTo>
                  <a:pt x="2154" y="13657"/>
                </a:lnTo>
                <a:lnTo>
                  <a:pt x="2142" y="13779"/>
                </a:lnTo>
                <a:lnTo>
                  <a:pt x="2142" y="13856"/>
                </a:lnTo>
                <a:lnTo>
                  <a:pt x="2154" y="13962"/>
                </a:lnTo>
                <a:lnTo>
                  <a:pt x="2188" y="14054"/>
                </a:lnTo>
                <a:lnTo>
                  <a:pt x="2245" y="14145"/>
                </a:lnTo>
                <a:lnTo>
                  <a:pt x="2337" y="14237"/>
                </a:lnTo>
                <a:close/>
                <a:moveTo>
                  <a:pt x="15366" y="14176"/>
                </a:moveTo>
                <a:lnTo>
                  <a:pt x="15366" y="14176"/>
                </a:lnTo>
                <a:lnTo>
                  <a:pt x="15492" y="14161"/>
                </a:lnTo>
                <a:lnTo>
                  <a:pt x="15560" y="14161"/>
                </a:lnTo>
                <a:lnTo>
                  <a:pt x="15618" y="14130"/>
                </a:lnTo>
                <a:lnTo>
                  <a:pt x="15664" y="14115"/>
                </a:lnTo>
                <a:lnTo>
                  <a:pt x="15687" y="14100"/>
                </a:lnTo>
                <a:lnTo>
                  <a:pt x="15687" y="14069"/>
                </a:lnTo>
                <a:lnTo>
                  <a:pt x="15698" y="14039"/>
                </a:lnTo>
                <a:lnTo>
                  <a:pt x="15698" y="13993"/>
                </a:lnTo>
                <a:lnTo>
                  <a:pt x="15687" y="13947"/>
                </a:lnTo>
                <a:lnTo>
                  <a:pt x="15675" y="13901"/>
                </a:lnTo>
                <a:lnTo>
                  <a:pt x="15675" y="13901"/>
                </a:lnTo>
                <a:lnTo>
                  <a:pt x="15560" y="13840"/>
                </a:lnTo>
                <a:lnTo>
                  <a:pt x="15503" y="13825"/>
                </a:lnTo>
                <a:lnTo>
                  <a:pt x="15480" y="13810"/>
                </a:lnTo>
                <a:lnTo>
                  <a:pt x="15480" y="13810"/>
                </a:lnTo>
                <a:lnTo>
                  <a:pt x="15446" y="13825"/>
                </a:lnTo>
                <a:lnTo>
                  <a:pt x="15423" y="13840"/>
                </a:lnTo>
                <a:lnTo>
                  <a:pt x="15389" y="13856"/>
                </a:lnTo>
                <a:lnTo>
                  <a:pt x="15366" y="13901"/>
                </a:lnTo>
                <a:lnTo>
                  <a:pt x="15366" y="13947"/>
                </a:lnTo>
                <a:lnTo>
                  <a:pt x="15354" y="14023"/>
                </a:lnTo>
                <a:lnTo>
                  <a:pt x="15366" y="14176"/>
                </a:lnTo>
                <a:close/>
                <a:moveTo>
                  <a:pt x="7940" y="14176"/>
                </a:moveTo>
                <a:lnTo>
                  <a:pt x="7940" y="14176"/>
                </a:lnTo>
                <a:lnTo>
                  <a:pt x="8009" y="14161"/>
                </a:lnTo>
                <a:lnTo>
                  <a:pt x="8067" y="14115"/>
                </a:lnTo>
                <a:lnTo>
                  <a:pt x="8112" y="14100"/>
                </a:lnTo>
                <a:lnTo>
                  <a:pt x="8135" y="14039"/>
                </a:lnTo>
                <a:lnTo>
                  <a:pt x="8135" y="13978"/>
                </a:lnTo>
                <a:lnTo>
                  <a:pt x="8112" y="13932"/>
                </a:lnTo>
                <a:lnTo>
                  <a:pt x="8067" y="13871"/>
                </a:lnTo>
                <a:lnTo>
                  <a:pt x="7998" y="13840"/>
                </a:lnTo>
                <a:lnTo>
                  <a:pt x="7998" y="13840"/>
                </a:lnTo>
                <a:lnTo>
                  <a:pt x="7940" y="14176"/>
                </a:lnTo>
                <a:close/>
                <a:moveTo>
                  <a:pt x="4033" y="14176"/>
                </a:moveTo>
                <a:lnTo>
                  <a:pt x="4033" y="14176"/>
                </a:lnTo>
                <a:lnTo>
                  <a:pt x="4113" y="14130"/>
                </a:lnTo>
                <a:lnTo>
                  <a:pt x="4170" y="14115"/>
                </a:lnTo>
                <a:lnTo>
                  <a:pt x="4216" y="14054"/>
                </a:lnTo>
                <a:lnTo>
                  <a:pt x="4239" y="14008"/>
                </a:lnTo>
                <a:lnTo>
                  <a:pt x="4239" y="13962"/>
                </a:lnTo>
                <a:lnTo>
                  <a:pt x="4239" y="13932"/>
                </a:lnTo>
                <a:lnTo>
                  <a:pt x="4216" y="13856"/>
                </a:lnTo>
                <a:lnTo>
                  <a:pt x="4147" y="13779"/>
                </a:lnTo>
                <a:lnTo>
                  <a:pt x="4079" y="13688"/>
                </a:lnTo>
                <a:lnTo>
                  <a:pt x="4079" y="13688"/>
                </a:lnTo>
                <a:lnTo>
                  <a:pt x="4033" y="14176"/>
                </a:lnTo>
                <a:close/>
                <a:moveTo>
                  <a:pt x="17417" y="13840"/>
                </a:moveTo>
                <a:lnTo>
                  <a:pt x="17417" y="13840"/>
                </a:lnTo>
                <a:lnTo>
                  <a:pt x="17108" y="13566"/>
                </a:lnTo>
                <a:lnTo>
                  <a:pt x="17108" y="13566"/>
                </a:lnTo>
                <a:lnTo>
                  <a:pt x="17245" y="13856"/>
                </a:lnTo>
                <a:lnTo>
                  <a:pt x="17302" y="13993"/>
                </a:lnTo>
                <a:lnTo>
                  <a:pt x="17348" y="14069"/>
                </a:lnTo>
                <a:lnTo>
                  <a:pt x="17371" y="14115"/>
                </a:lnTo>
                <a:lnTo>
                  <a:pt x="17382" y="14115"/>
                </a:lnTo>
                <a:lnTo>
                  <a:pt x="17394" y="14115"/>
                </a:lnTo>
                <a:lnTo>
                  <a:pt x="17405" y="14100"/>
                </a:lnTo>
                <a:lnTo>
                  <a:pt x="17417" y="14008"/>
                </a:lnTo>
                <a:lnTo>
                  <a:pt x="17417" y="13840"/>
                </a:lnTo>
                <a:close/>
                <a:moveTo>
                  <a:pt x="14082" y="13886"/>
                </a:moveTo>
                <a:lnTo>
                  <a:pt x="14082" y="13886"/>
                </a:lnTo>
                <a:lnTo>
                  <a:pt x="14140" y="13947"/>
                </a:lnTo>
                <a:lnTo>
                  <a:pt x="14220" y="14008"/>
                </a:lnTo>
                <a:lnTo>
                  <a:pt x="14312" y="14039"/>
                </a:lnTo>
                <a:lnTo>
                  <a:pt x="14403" y="14069"/>
                </a:lnTo>
                <a:lnTo>
                  <a:pt x="14506" y="14084"/>
                </a:lnTo>
                <a:lnTo>
                  <a:pt x="14586" y="14084"/>
                </a:lnTo>
                <a:lnTo>
                  <a:pt x="14690" y="14069"/>
                </a:lnTo>
                <a:lnTo>
                  <a:pt x="14781" y="14039"/>
                </a:lnTo>
                <a:lnTo>
                  <a:pt x="14873" y="14008"/>
                </a:lnTo>
                <a:lnTo>
                  <a:pt x="14942" y="13947"/>
                </a:lnTo>
                <a:lnTo>
                  <a:pt x="15010" y="13871"/>
                </a:lnTo>
                <a:lnTo>
                  <a:pt x="15079" y="13810"/>
                </a:lnTo>
                <a:lnTo>
                  <a:pt x="15102" y="13703"/>
                </a:lnTo>
                <a:lnTo>
                  <a:pt x="15125" y="13596"/>
                </a:lnTo>
                <a:lnTo>
                  <a:pt x="15125" y="13490"/>
                </a:lnTo>
                <a:lnTo>
                  <a:pt x="15102" y="13353"/>
                </a:lnTo>
                <a:lnTo>
                  <a:pt x="15102" y="13353"/>
                </a:lnTo>
                <a:lnTo>
                  <a:pt x="14976" y="13322"/>
                </a:lnTo>
                <a:lnTo>
                  <a:pt x="14861" y="13261"/>
                </a:lnTo>
                <a:lnTo>
                  <a:pt x="14724" y="13170"/>
                </a:lnTo>
                <a:lnTo>
                  <a:pt x="14621" y="13078"/>
                </a:lnTo>
                <a:lnTo>
                  <a:pt x="14518" y="13002"/>
                </a:lnTo>
                <a:lnTo>
                  <a:pt x="14403" y="12911"/>
                </a:lnTo>
                <a:lnTo>
                  <a:pt x="14197" y="12682"/>
                </a:lnTo>
                <a:lnTo>
                  <a:pt x="14002" y="12484"/>
                </a:lnTo>
                <a:lnTo>
                  <a:pt x="13887" y="12377"/>
                </a:lnTo>
                <a:lnTo>
                  <a:pt x="13784" y="12286"/>
                </a:lnTo>
                <a:lnTo>
                  <a:pt x="13670" y="12194"/>
                </a:lnTo>
                <a:lnTo>
                  <a:pt x="13555" y="12118"/>
                </a:lnTo>
                <a:lnTo>
                  <a:pt x="13441" y="12057"/>
                </a:lnTo>
                <a:lnTo>
                  <a:pt x="13303" y="12011"/>
                </a:lnTo>
                <a:lnTo>
                  <a:pt x="13303" y="12011"/>
                </a:lnTo>
                <a:lnTo>
                  <a:pt x="13315" y="12149"/>
                </a:lnTo>
                <a:lnTo>
                  <a:pt x="13326" y="12316"/>
                </a:lnTo>
                <a:lnTo>
                  <a:pt x="13349" y="12438"/>
                </a:lnTo>
                <a:lnTo>
                  <a:pt x="13372" y="12575"/>
                </a:lnTo>
                <a:lnTo>
                  <a:pt x="13395" y="12712"/>
                </a:lnTo>
                <a:lnTo>
                  <a:pt x="13441" y="12819"/>
                </a:lnTo>
                <a:lnTo>
                  <a:pt x="13486" y="12941"/>
                </a:lnTo>
                <a:lnTo>
                  <a:pt x="13532" y="13078"/>
                </a:lnTo>
                <a:lnTo>
                  <a:pt x="13647" y="13292"/>
                </a:lnTo>
                <a:lnTo>
                  <a:pt x="13762" y="13505"/>
                </a:lnTo>
                <a:lnTo>
                  <a:pt x="13922" y="13688"/>
                </a:lnTo>
                <a:lnTo>
                  <a:pt x="14082" y="13886"/>
                </a:lnTo>
                <a:close/>
                <a:moveTo>
                  <a:pt x="16076" y="14039"/>
                </a:moveTo>
                <a:lnTo>
                  <a:pt x="16076" y="14039"/>
                </a:lnTo>
                <a:lnTo>
                  <a:pt x="16134" y="14039"/>
                </a:lnTo>
                <a:lnTo>
                  <a:pt x="16168" y="14039"/>
                </a:lnTo>
                <a:lnTo>
                  <a:pt x="16202" y="14039"/>
                </a:lnTo>
                <a:lnTo>
                  <a:pt x="16225" y="14008"/>
                </a:lnTo>
                <a:lnTo>
                  <a:pt x="16236" y="13962"/>
                </a:lnTo>
                <a:lnTo>
                  <a:pt x="16248" y="13901"/>
                </a:lnTo>
                <a:lnTo>
                  <a:pt x="16248" y="13856"/>
                </a:lnTo>
                <a:lnTo>
                  <a:pt x="16236" y="13779"/>
                </a:lnTo>
                <a:lnTo>
                  <a:pt x="16236" y="13779"/>
                </a:lnTo>
                <a:lnTo>
                  <a:pt x="16088" y="13779"/>
                </a:lnTo>
                <a:lnTo>
                  <a:pt x="16053" y="13779"/>
                </a:lnTo>
                <a:lnTo>
                  <a:pt x="16019" y="13810"/>
                </a:lnTo>
                <a:lnTo>
                  <a:pt x="15996" y="13856"/>
                </a:lnTo>
                <a:lnTo>
                  <a:pt x="16007" y="13886"/>
                </a:lnTo>
                <a:lnTo>
                  <a:pt x="16030" y="13947"/>
                </a:lnTo>
                <a:lnTo>
                  <a:pt x="16076" y="14039"/>
                </a:lnTo>
                <a:close/>
                <a:moveTo>
                  <a:pt x="18196" y="13901"/>
                </a:moveTo>
                <a:lnTo>
                  <a:pt x="18196" y="13901"/>
                </a:lnTo>
                <a:lnTo>
                  <a:pt x="18185" y="13779"/>
                </a:lnTo>
                <a:lnTo>
                  <a:pt x="18173" y="13657"/>
                </a:lnTo>
                <a:lnTo>
                  <a:pt x="18150" y="13581"/>
                </a:lnTo>
                <a:lnTo>
                  <a:pt x="18093" y="13505"/>
                </a:lnTo>
                <a:lnTo>
                  <a:pt x="18036" y="13429"/>
                </a:lnTo>
                <a:lnTo>
                  <a:pt x="17967" y="13383"/>
                </a:lnTo>
                <a:lnTo>
                  <a:pt x="17875" y="13337"/>
                </a:lnTo>
                <a:lnTo>
                  <a:pt x="17795" y="13292"/>
                </a:lnTo>
                <a:lnTo>
                  <a:pt x="17795" y="13292"/>
                </a:lnTo>
                <a:lnTo>
                  <a:pt x="17807" y="13535"/>
                </a:lnTo>
                <a:lnTo>
                  <a:pt x="17818" y="13734"/>
                </a:lnTo>
                <a:lnTo>
                  <a:pt x="17864" y="13871"/>
                </a:lnTo>
                <a:lnTo>
                  <a:pt x="17875" y="13947"/>
                </a:lnTo>
                <a:lnTo>
                  <a:pt x="17909" y="13993"/>
                </a:lnTo>
                <a:lnTo>
                  <a:pt x="17944" y="14023"/>
                </a:lnTo>
                <a:lnTo>
                  <a:pt x="17967" y="14039"/>
                </a:lnTo>
                <a:lnTo>
                  <a:pt x="17990" y="14039"/>
                </a:lnTo>
                <a:lnTo>
                  <a:pt x="18024" y="14039"/>
                </a:lnTo>
                <a:lnTo>
                  <a:pt x="18070" y="14039"/>
                </a:lnTo>
                <a:lnTo>
                  <a:pt x="18105" y="13993"/>
                </a:lnTo>
                <a:lnTo>
                  <a:pt x="18196" y="13901"/>
                </a:lnTo>
                <a:close/>
                <a:moveTo>
                  <a:pt x="3208" y="13840"/>
                </a:moveTo>
                <a:lnTo>
                  <a:pt x="3208" y="13840"/>
                </a:lnTo>
                <a:lnTo>
                  <a:pt x="3265" y="13932"/>
                </a:lnTo>
                <a:lnTo>
                  <a:pt x="3288" y="13962"/>
                </a:lnTo>
                <a:lnTo>
                  <a:pt x="3322" y="13993"/>
                </a:lnTo>
                <a:lnTo>
                  <a:pt x="3345" y="14023"/>
                </a:lnTo>
                <a:lnTo>
                  <a:pt x="3380" y="14039"/>
                </a:lnTo>
                <a:lnTo>
                  <a:pt x="3426" y="14039"/>
                </a:lnTo>
                <a:lnTo>
                  <a:pt x="3460" y="14039"/>
                </a:lnTo>
                <a:lnTo>
                  <a:pt x="3460" y="14039"/>
                </a:lnTo>
                <a:lnTo>
                  <a:pt x="3471" y="13825"/>
                </a:lnTo>
                <a:lnTo>
                  <a:pt x="3471" y="13734"/>
                </a:lnTo>
                <a:lnTo>
                  <a:pt x="3460" y="13673"/>
                </a:lnTo>
                <a:lnTo>
                  <a:pt x="3448" y="13596"/>
                </a:lnTo>
                <a:lnTo>
                  <a:pt x="3426" y="13551"/>
                </a:lnTo>
                <a:lnTo>
                  <a:pt x="3368" y="13490"/>
                </a:lnTo>
                <a:lnTo>
                  <a:pt x="3311" y="13429"/>
                </a:lnTo>
                <a:lnTo>
                  <a:pt x="3311" y="13429"/>
                </a:lnTo>
                <a:lnTo>
                  <a:pt x="3208" y="13840"/>
                </a:lnTo>
                <a:close/>
                <a:moveTo>
                  <a:pt x="6852" y="14039"/>
                </a:moveTo>
                <a:lnTo>
                  <a:pt x="6852" y="14039"/>
                </a:lnTo>
                <a:lnTo>
                  <a:pt x="7070" y="13962"/>
                </a:lnTo>
                <a:lnTo>
                  <a:pt x="7070" y="13962"/>
                </a:lnTo>
                <a:lnTo>
                  <a:pt x="7219" y="13505"/>
                </a:lnTo>
                <a:lnTo>
                  <a:pt x="7219" y="13505"/>
                </a:lnTo>
                <a:lnTo>
                  <a:pt x="7150" y="13474"/>
                </a:lnTo>
                <a:lnTo>
                  <a:pt x="7070" y="13459"/>
                </a:lnTo>
                <a:lnTo>
                  <a:pt x="7070" y="13459"/>
                </a:lnTo>
                <a:lnTo>
                  <a:pt x="7001" y="13474"/>
                </a:lnTo>
                <a:lnTo>
                  <a:pt x="6966" y="13505"/>
                </a:lnTo>
                <a:lnTo>
                  <a:pt x="6921" y="13551"/>
                </a:lnTo>
                <a:lnTo>
                  <a:pt x="6886" y="13596"/>
                </a:lnTo>
                <a:lnTo>
                  <a:pt x="6852" y="13688"/>
                </a:lnTo>
                <a:lnTo>
                  <a:pt x="6852" y="13779"/>
                </a:lnTo>
                <a:lnTo>
                  <a:pt x="6852" y="13901"/>
                </a:lnTo>
                <a:lnTo>
                  <a:pt x="6852" y="14039"/>
                </a:lnTo>
                <a:close/>
                <a:moveTo>
                  <a:pt x="4652" y="14039"/>
                </a:moveTo>
                <a:lnTo>
                  <a:pt x="4652" y="14039"/>
                </a:lnTo>
                <a:lnTo>
                  <a:pt x="4652" y="13688"/>
                </a:lnTo>
                <a:lnTo>
                  <a:pt x="4652" y="13688"/>
                </a:lnTo>
                <a:lnTo>
                  <a:pt x="4629" y="13596"/>
                </a:lnTo>
                <a:lnTo>
                  <a:pt x="4606" y="13535"/>
                </a:lnTo>
                <a:lnTo>
                  <a:pt x="4594" y="13429"/>
                </a:lnTo>
                <a:lnTo>
                  <a:pt x="4572" y="13368"/>
                </a:lnTo>
                <a:lnTo>
                  <a:pt x="4560" y="13337"/>
                </a:lnTo>
                <a:lnTo>
                  <a:pt x="4503" y="13276"/>
                </a:lnTo>
                <a:lnTo>
                  <a:pt x="4445" y="13231"/>
                </a:lnTo>
                <a:lnTo>
                  <a:pt x="4445" y="13231"/>
                </a:lnTo>
                <a:lnTo>
                  <a:pt x="4434" y="13413"/>
                </a:lnTo>
                <a:lnTo>
                  <a:pt x="4423" y="13551"/>
                </a:lnTo>
                <a:lnTo>
                  <a:pt x="4434" y="13688"/>
                </a:lnTo>
                <a:lnTo>
                  <a:pt x="4457" y="13825"/>
                </a:lnTo>
                <a:lnTo>
                  <a:pt x="4480" y="13871"/>
                </a:lnTo>
                <a:lnTo>
                  <a:pt x="4491" y="13932"/>
                </a:lnTo>
                <a:lnTo>
                  <a:pt x="4514" y="13978"/>
                </a:lnTo>
                <a:lnTo>
                  <a:pt x="4560" y="14008"/>
                </a:lnTo>
                <a:lnTo>
                  <a:pt x="4594" y="14039"/>
                </a:lnTo>
                <a:lnTo>
                  <a:pt x="4652" y="14039"/>
                </a:lnTo>
                <a:close/>
                <a:moveTo>
                  <a:pt x="18242" y="13292"/>
                </a:moveTo>
                <a:lnTo>
                  <a:pt x="18242" y="13292"/>
                </a:lnTo>
                <a:lnTo>
                  <a:pt x="18299" y="13520"/>
                </a:lnTo>
                <a:lnTo>
                  <a:pt x="18356" y="13688"/>
                </a:lnTo>
                <a:lnTo>
                  <a:pt x="18402" y="13810"/>
                </a:lnTo>
                <a:lnTo>
                  <a:pt x="18437" y="13856"/>
                </a:lnTo>
                <a:lnTo>
                  <a:pt x="18459" y="13886"/>
                </a:lnTo>
                <a:lnTo>
                  <a:pt x="18494" y="13917"/>
                </a:lnTo>
                <a:lnTo>
                  <a:pt x="18517" y="13932"/>
                </a:lnTo>
                <a:lnTo>
                  <a:pt x="18551" y="13932"/>
                </a:lnTo>
                <a:lnTo>
                  <a:pt x="18586" y="13917"/>
                </a:lnTo>
                <a:lnTo>
                  <a:pt x="18608" y="13886"/>
                </a:lnTo>
                <a:lnTo>
                  <a:pt x="18643" y="13856"/>
                </a:lnTo>
                <a:lnTo>
                  <a:pt x="18712" y="13779"/>
                </a:lnTo>
                <a:lnTo>
                  <a:pt x="18712" y="13779"/>
                </a:lnTo>
                <a:lnTo>
                  <a:pt x="18700" y="13657"/>
                </a:lnTo>
                <a:lnTo>
                  <a:pt x="18666" y="13566"/>
                </a:lnTo>
                <a:lnTo>
                  <a:pt x="18643" y="13474"/>
                </a:lnTo>
                <a:lnTo>
                  <a:pt x="18586" y="13398"/>
                </a:lnTo>
                <a:lnTo>
                  <a:pt x="18551" y="13337"/>
                </a:lnTo>
                <a:lnTo>
                  <a:pt x="18494" y="13322"/>
                </a:lnTo>
                <a:lnTo>
                  <a:pt x="18414" y="13292"/>
                </a:lnTo>
                <a:lnTo>
                  <a:pt x="18345" y="13292"/>
                </a:lnTo>
                <a:lnTo>
                  <a:pt x="18345" y="13292"/>
                </a:lnTo>
                <a:lnTo>
                  <a:pt x="18242" y="13292"/>
                </a:lnTo>
                <a:close/>
                <a:moveTo>
                  <a:pt x="9384" y="13901"/>
                </a:moveTo>
                <a:lnTo>
                  <a:pt x="9384" y="13901"/>
                </a:lnTo>
                <a:lnTo>
                  <a:pt x="9384" y="13825"/>
                </a:lnTo>
                <a:lnTo>
                  <a:pt x="9361" y="13734"/>
                </a:lnTo>
                <a:lnTo>
                  <a:pt x="9350" y="13657"/>
                </a:lnTo>
                <a:lnTo>
                  <a:pt x="9327" y="13596"/>
                </a:lnTo>
                <a:lnTo>
                  <a:pt x="9293" y="13535"/>
                </a:lnTo>
                <a:lnTo>
                  <a:pt x="9258" y="13474"/>
                </a:lnTo>
                <a:lnTo>
                  <a:pt x="9166" y="13353"/>
                </a:lnTo>
                <a:lnTo>
                  <a:pt x="9075" y="13261"/>
                </a:lnTo>
                <a:lnTo>
                  <a:pt x="8972" y="13154"/>
                </a:lnTo>
                <a:lnTo>
                  <a:pt x="8868" y="13063"/>
                </a:lnTo>
                <a:lnTo>
                  <a:pt x="8765" y="12956"/>
                </a:lnTo>
                <a:lnTo>
                  <a:pt x="8765" y="12956"/>
                </a:lnTo>
                <a:lnTo>
                  <a:pt x="8846" y="12392"/>
                </a:lnTo>
                <a:lnTo>
                  <a:pt x="8926" y="11844"/>
                </a:lnTo>
                <a:lnTo>
                  <a:pt x="8926" y="11844"/>
                </a:lnTo>
                <a:lnTo>
                  <a:pt x="8937" y="11630"/>
                </a:lnTo>
                <a:lnTo>
                  <a:pt x="8949" y="11462"/>
                </a:lnTo>
                <a:lnTo>
                  <a:pt x="8937" y="11325"/>
                </a:lnTo>
                <a:lnTo>
                  <a:pt x="8926" y="11203"/>
                </a:lnTo>
                <a:lnTo>
                  <a:pt x="8880" y="11112"/>
                </a:lnTo>
                <a:lnTo>
                  <a:pt x="8846" y="11035"/>
                </a:lnTo>
                <a:lnTo>
                  <a:pt x="8788" y="10990"/>
                </a:lnTo>
                <a:lnTo>
                  <a:pt x="8719" y="10929"/>
                </a:lnTo>
                <a:lnTo>
                  <a:pt x="8582" y="10822"/>
                </a:lnTo>
                <a:lnTo>
                  <a:pt x="8513" y="10761"/>
                </a:lnTo>
                <a:lnTo>
                  <a:pt x="8433" y="10700"/>
                </a:lnTo>
                <a:lnTo>
                  <a:pt x="8353" y="10624"/>
                </a:lnTo>
                <a:lnTo>
                  <a:pt x="8296" y="10517"/>
                </a:lnTo>
                <a:lnTo>
                  <a:pt x="8216" y="10411"/>
                </a:lnTo>
                <a:lnTo>
                  <a:pt x="8147" y="10258"/>
                </a:lnTo>
                <a:lnTo>
                  <a:pt x="8147" y="10258"/>
                </a:lnTo>
                <a:lnTo>
                  <a:pt x="8318" y="10243"/>
                </a:lnTo>
                <a:lnTo>
                  <a:pt x="8467" y="10243"/>
                </a:lnTo>
                <a:lnTo>
                  <a:pt x="8605" y="10258"/>
                </a:lnTo>
                <a:lnTo>
                  <a:pt x="8731" y="10304"/>
                </a:lnTo>
                <a:lnTo>
                  <a:pt x="8846" y="10350"/>
                </a:lnTo>
                <a:lnTo>
                  <a:pt x="8926" y="10411"/>
                </a:lnTo>
                <a:lnTo>
                  <a:pt x="9040" y="10456"/>
                </a:lnTo>
                <a:lnTo>
                  <a:pt x="9132" y="10517"/>
                </a:lnTo>
                <a:lnTo>
                  <a:pt x="9212" y="10517"/>
                </a:lnTo>
                <a:lnTo>
                  <a:pt x="9315" y="10533"/>
                </a:lnTo>
                <a:lnTo>
                  <a:pt x="9407" y="10517"/>
                </a:lnTo>
                <a:lnTo>
                  <a:pt x="9510" y="10487"/>
                </a:lnTo>
                <a:lnTo>
                  <a:pt x="9613" y="10411"/>
                </a:lnTo>
                <a:lnTo>
                  <a:pt x="9728" y="10273"/>
                </a:lnTo>
                <a:lnTo>
                  <a:pt x="9865" y="10121"/>
                </a:lnTo>
                <a:lnTo>
                  <a:pt x="10003" y="9908"/>
                </a:lnTo>
                <a:lnTo>
                  <a:pt x="10003" y="9908"/>
                </a:lnTo>
                <a:lnTo>
                  <a:pt x="9865" y="9679"/>
                </a:lnTo>
                <a:lnTo>
                  <a:pt x="9728" y="9481"/>
                </a:lnTo>
                <a:lnTo>
                  <a:pt x="9682" y="9420"/>
                </a:lnTo>
                <a:lnTo>
                  <a:pt x="9625" y="9359"/>
                </a:lnTo>
                <a:lnTo>
                  <a:pt x="9567" y="9298"/>
                </a:lnTo>
                <a:lnTo>
                  <a:pt x="9510" y="9267"/>
                </a:lnTo>
                <a:lnTo>
                  <a:pt x="9453" y="9252"/>
                </a:lnTo>
                <a:lnTo>
                  <a:pt x="9396" y="9237"/>
                </a:lnTo>
                <a:lnTo>
                  <a:pt x="9338" y="9222"/>
                </a:lnTo>
                <a:lnTo>
                  <a:pt x="9293" y="9237"/>
                </a:lnTo>
                <a:lnTo>
                  <a:pt x="9224" y="9267"/>
                </a:lnTo>
                <a:lnTo>
                  <a:pt x="9155" y="9298"/>
                </a:lnTo>
                <a:lnTo>
                  <a:pt x="9029" y="9374"/>
                </a:lnTo>
                <a:lnTo>
                  <a:pt x="9029" y="9374"/>
                </a:lnTo>
                <a:lnTo>
                  <a:pt x="9017" y="9252"/>
                </a:lnTo>
                <a:lnTo>
                  <a:pt x="9006" y="9145"/>
                </a:lnTo>
                <a:lnTo>
                  <a:pt x="8960" y="9054"/>
                </a:lnTo>
                <a:lnTo>
                  <a:pt x="8926" y="8978"/>
                </a:lnTo>
                <a:lnTo>
                  <a:pt x="8868" y="8917"/>
                </a:lnTo>
                <a:lnTo>
                  <a:pt x="8811" y="8871"/>
                </a:lnTo>
                <a:lnTo>
                  <a:pt x="8743" y="8810"/>
                </a:lnTo>
                <a:lnTo>
                  <a:pt x="8662" y="8779"/>
                </a:lnTo>
                <a:lnTo>
                  <a:pt x="8582" y="8749"/>
                </a:lnTo>
                <a:lnTo>
                  <a:pt x="8502" y="8734"/>
                </a:lnTo>
                <a:lnTo>
                  <a:pt x="8410" y="8734"/>
                </a:lnTo>
                <a:lnTo>
                  <a:pt x="8318" y="8734"/>
                </a:lnTo>
                <a:lnTo>
                  <a:pt x="8216" y="8749"/>
                </a:lnTo>
                <a:lnTo>
                  <a:pt x="8135" y="8779"/>
                </a:lnTo>
                <a:lnTo>
                  <a:pt x="8032" y="8795"/>
                </a:lnTo>
                <a:lnTo>
                  <a:pt x="7940" y="8840"/>
                </a:lnTo>
                <a:lnTo>
                  <a:pt x="7849" y="8886"/>
                </a:lnTo>
                <a:lnTo>
                  <a:pt x="7757" y="8947"/>
                </a:lnTo>
                <a:lnTo>
                  <a:pt x="7677" y="8978"/>
                </a:lnTo>
                <a:lnTo>
                  <a:pt x="7585" y="9039"/>
                </a:lnTo>
                <a:lnTo>
                  <a:pt x="7516" y="9130"/>
                </a:lnTo>
                <a:lnTo>
                  <a:pt x="7448" y="9191"/>
                </a:lnTo>
                <a:lnTo>
                  <a:pt x="7390" y="9267"/>
                </a:lnTo>
                <a:lnTo>
                  <a:pt x="7356" y="9344"/>
                </a:lnTo>
                <a:lnTo>
                  <a:pt x="7310" y="9435"/>
                </a:lnTo>
                <a:lnTo>
                  <a:pt x="7287" y="9511"/>
                </a:lnTo>
                <a:lnTo>
                  <a:pt x="7276" y="9618"/>
                </a:lnTo>
                <a:lnTo>
                  <a:pt x="7276" y="9710"/>
                </a:lnTo>
                <a:lnTo>
                  <a:pt x="7287" y="9801"/>
                </a:lnTo>
                <a:lnTo>
                  <a:pt x="7322" y="9908"/>
                </a:lnTo>
                <a:lnTo>
                  <a:pt x="7367" y="9999"/>
                </a:lnTo>
                <a:lnTo>
                  <a:pt x="7425" y="10091"/>
                </a:lnTo>
                <a:lnTo>
                  <a:pt x="7425" y="10091"/>
                </a:lnTo>
                <a:lnTo>
                  <a:pt x="7562" y="10273"/>
                </a:lnTo>
                <a:lnTo>
                  <a:pt x="7700" y="10456"/>
                </a:lnTo>
                <a:lnTo>
                  <a:pt x="7837" y="10639"/>
                </a:lnTo>
                <a:lnTo>
                  <a:pt x="7975" y="10822"/>
                </a:lnTo>
                <a:lnTo>
                  <a:pt x="8112" y="11020"/>
                </a:lnTo>
                <a:lnTo>
                  <a:pt x="8227" y="11218"/>
                </a:lnTo>
                <a:lnTo>
                  <a:pt x="8284" y="11325"/>
                </a:lnTo>
                <a:lnTo>
                  <a:pt x="8330" y="11447"/>
                </a:lnTo>
                <a:lnTo>
                  <a:pt x="8353" y="11539"/>
                </a:lnTo>
                <a:lnTo>
                  <a:pt x="8387" y="11676"/>
                </a:lnTo>
                <a:lnTo>
                  <a:pt x="8387" y="11676"/>
                </a:lnTo>
                <a:lnTo>
                  <a:pt x="8433" y="11844"/>
                </a:lnTo>
                <a:lnTo>
                  <a:pt x="8433" y="11981"/>
                </a:lnTo>
                <a:lnTo>
                  <a:pt x="8433" y="12088"/>
                </a:lnTo>
                <a:lnTo>
                  <a:pt x="8410" y="12179"/>
                </a:lnTo>
                <a:lnTo>
                  <a:pt x="8376" y="12255"/>
                </a:lnTo>
                <a:lnTo>
                  <a:pt x="8353" y="12316"/>
                </a:lnTo>
                <a:lnTo>
                  <a:pt x="8261" y="12438"/>
                </a:lnTo>
                <a:lnTo>
                  <a:pt x="8216" y="12499"/>
                </a:lnTo>
                <a:lnTo>
                  <a:pt x="8169" y="12575"/>
                </a:lnTo>
                <a:lnTo>
                  <a:pt x="8147" y="12636"/>
                </a:lnTo>
                <a:lnTo>
                  <a:pt x="8135" y="12743"/>
                </a:lnTo>
                <a:lnTo>
                  <a:pt x="8124" y="12834"/>
                </a:lnTo>
                <a:lnTo>
                  <a:pt x="8135" y="12987"/>
                </a:lnTo>
                <a:lnTo>
                  <a:pt x="8158" y="13154"/>
                </a:lnTo>
                <a:lnTo>
                  <a:pt x="8204" y="13353"/>
                </a:lnTo>
                <a:lnTo>
                  <a:pt x="8204" y="13353"/>
                </a:lnTo>
                <a:lnTo>
                  <a:pt x="8273" y="13383"/>
                </a:lnTo>
                <a:lnTo>
                  <a:pt x="8330" y="13383"/>
                </a:lnTo>
                <a:lnTo>
                  <a:pt x="8364" y="13368"/>
                </a:lnTo>
                <a:lnTo>
                  <a:pt x="8422" y="13337"/>
                </a:lnTo>
                <a:lnTo>
                  <a:pt x="8445" y="13322"/>
                </a:lnTo>
                <a:lnTo>
                  <a:pt x="8479" y="13261"/>
                </a:lnTo>
                <a:lnTo>
                  <a:pt x="8502" y="13170"/>
                </a:lnTo>
                <a:lnTo>
                  <a:pt x="8513" y="13078"/>
                </a:lnTo>
                <a:lnTo>
                  <a:pt x="8513" y="13078"/>
                </a:lnTo>
                <a:lnTo>
                  <a:pt x="8697" y="13322"/>
                </a:lnTo>
                <a:lnTo>
                  <a:pt x="8800" y="13474"/>
                </a:lnTo>
                <a:lnTo>
                  <a:pt x="8926" y="13612"/>
                </a:lnTo>
                <a:lnTo>
                  <a:pt x="9063" y="13764"/>
                </a:lnTo>
                <a:lnTo>
                  <a:pt x="9121" y="13825"/>
                </a:lnTo>
                <a:lnTo>
                  <a:pt x="9178" y="13856"/>
                </a:lnTo>
                <a:lnTo>
                  <a:pt x="9235" y="13886"/>
                </a:lnTo>
                <a:lnTo>
                  <a:pt x="9293" y="13917"/>
                </a:lnTo>
                <a:lnTo>
                  <a:pt x="9338" y="13917"/>
                </a:lnTo>
                <a:lnTo>
                  <a:pt x="9384" y="13901"/>
                </a:lnTo>
                <a:close/>
                <a:moveTo>
                  <a:pt x="5843" y="13901"/>
                </a:moveTo>
                <a:lnTo>
                  <a:pt x="5843" y="13901"/>
                </a:lnTo>
                <a:lnTo>
                  <a:pt x="5843" y="13886"/>
                </a:lnTo>
                <a:lnTo>
                  <a:pt x="5855" y="13871"/>
                </a:lnTo>
                <a:lnTo>
                  <a:pt x="5901" y="13825"/>
                </a:lnTo>
                <a:lnTo>
                  <a:pt x="5947" y="13749"/>
                </a:lnTo>
                <a:lnTo>
                  <a:pt x="5992" y="13642"/>
                </a:lnTo>
                <a:lnTo>
                  <a:pt x="6050" y="13429"/>
                </a:lnTo>
                <a:lnTo>
                  <a:pt x="6084" y="13292"/>
                </a:lnTo>
                <a:lnTo>
                  <a:pt x="6084" y="13292"/>
                </a:lnTo>
                <a:lnTo>
                  <a:pt x="6027" y="13276"/>
                </a:lnTo>
                <a:lnTo>
                  <a:pt x="5981" y="13276"/>
                </a:lnTo>
                <a:lnTo>
                  <a:pt x="5981" y="13276"/>
                </a:lnTo>
                <a:lnTo>
                  <a:pt x="5912" y="13276"/>
                </a:lnTo>
                <a:lnTo>
                  <a:pt x="5855" y="13322"/>
                </a:lnTo>
                <a:lnTo>
                  <a:pt x="5820" y="13353"/>
                </a:lnTo>
                <a:lnTo>
                  <a:pt x="5798" y="13429"/>
                </a:lnTo>
                <a:lnTo>
                  <a:pt x="5786" y="13520"/>
                </a:lnTo>
                <a:lnTo>
                  <a:pt x="5786" y="13612"/>
                </a:lnTo>
                <a:lnTo>
                  <a:pt x="5809" y="13764"/>
                </a:lnTo>
                <a:lnTo>
                  <a:pt x="5843" y="13901"/>
                </a:lnTo>
                <a:close/>
                <a:moveTo>
                  <a:pt x="5522" y="13627"/>
                </a:moveTo>
                <a:lnTo>
                  <a:pt x="5522" y="13627"/>
                </a:lnTo>
                <a:lnTo>
                  <a:pt x="5511" y="13718"/>
                </a:lnTo>
                <a:lnTo>
                  <a:pt x="5522" y="13810"/>
                </a:lnTo>
                <a:lnTo>
                  <a:pt x="5534" y="13856"/>
                </a:lnTo>
                <a:lnTo>
                  <a:pt x="5557" y="13871"/>
                </a:lnTo>
                <a:lnTo>
                  <a:pt x="5580" y="13886"/>
                </a:lnTo>
                <a:lnTo>
                  <a:pt x="5637" y="13901"/>
                </a:lnTo>
                <a:lnTo>
                  <a:pt x="5637" y="13901"/>
                </a:lnTo>
                <a:lnTo>
                  <a:pt x="5649" y="13779"/>
                </a:lnTo>
                <a:lnTo>
                  <a:pt x="5649" y="13734"/>
                </a:lnTo>
                <a:lnTo>
                  <a:pt x="5649" y="13688"/>
                </a:lnTo>
                <a:lnTo>
                  <a:pt x="5649" y="13657"/>
                </a:lnTo>
                <a:lnTo>
                  <a:pt x="5649" y="13627"/>
                </a:lnTo>
                <a:lnTo>
                  <a:pt x="5614" y="13612"/>
                </a:lnTo>
                <a:lnTo>
                  <a:pt x="5580" y="13612"/>
                </a:lnTo>
                <a:lnTo>
                  <a:pt x="5580" y="13612"/>
                </a:lnTo>
                <a:lnTo>
                  <a:pt x="5522" y="13627"/>
                </a:lnTo>
                <a:close/>
                <a:moveTo>
                  <a:pt x="18872" y="13429"/>
                </a:moveTo>
                <a:lnTo>
                  <a:pt x="18872" y="13429"/>
                </a:lnTo>
                <a:lnTo>
                  <a:pt x="18872" y="13490"/>
                </a:lnTo>
                <a:lnTo>
                  <a:pt x="18872" y="13551"/>
                </a:lnTo>
                <a:lnTo>
                  <a:pt x="18872" y="13596"/>
                </a:lnTo>
                <a:lnTo>
                  <a:pt x="18895" y="13642"/>
                </a:lnTo>
                <a:lnTo>
                  <a:pt x="18918" y="13688"/>
                </a:lnTo>
                <a:lnTo>
                  <a:pt x="18952" y="13718"/>
                </a:lnTo>
                <a:lnTo>
                  <a:pt x="18975" y="13749"/>
                </a:lnTo>
                <a:lnTo>
                  <a:pt x="19010" y="13779"/>
                </a:lnTo>
                <a:lnTo>
                  <a:pt x="19010" y="13779"/>
                </a:lnTo>
                <a:lnTo>
                  <a:pt x="19044" y="13810"/>
                </a:lnTo>
                <a:lnTo>
                  <a:pt x="19078" y="13840"/>
                </a:lnTo>
                <a:lnTo>
                  <a:pt x="19101" y="13856"/>
                </a:lnTo>
                <a:lnTo>
                  <a:pt x="19147" y="13856"/>
                </a:lnTo>
                <a:lnTo>
                  <a:pt x="19159" y="13856"/>
                </a:lnTo>
                <a:lnTo>
                  <a:pt x="19204" y="13856"/>
                </a:lnTo>
                <a:lnTo>
                  <a:pt x="19239" y="13856"/>
                </a:lnTo>
                <a:lnTo>
                  <a:pt x="19285" y="13840"/>
                </a:lnTo>
                <a:lnTo>
                  <a:pt x="19285" y="13840"/>
                </a:lnTo>
                <a:lnTo>
                  <a:pt x="19273" y="13734"/>
                </a:lnTo>
                <a:lnTo>
                  <a:pt x="19250" y="13642"/>
                </a:lnTo>
                <a:lnTo>
                  <a:pt x="19227" y="13581"/>
                </a:lnTo>
                <a:lnTo>
                  <a:pt x="19193" y="13520"/>
                </a:lnTo>
                <a:lnTo>
                  <a:pt x="19147" y="13459"/>
                </a:lnTo>
                <a:lnTo>
                  <a:pt x="19113" y="13429"/>
                </a:lnTo>
                <a:lnTo>
                  <a:pt x="19067" y="13398"/>
                </a:lnTo>
                <a:lnTo>
                  <a:pt x="19010" y="13398"/>
                </a:lnTo>
                <a:lnTo>
                  <a:pt x="19010" y="13398"/>
                </a:lnTo>
                <a:lnTo>
                  <a:pt x="18952" y="13398"/>
                </a:lnTo>
                <a:lnTo>
                  <a:pt x="18872" y="13429"/>
                </a:lnTo>
                <a:close/>
                <a:moveTo>
                  <a:pt x="5007" y="13840"/>
                </a:moveTo>
                <a:lnTo>
                  <a:pt x="5007" y="13840"/>
                </a:lnTo>
                <a:lnTo>
                  <a:pt x="5030" y="13764"/>
                </a:lnTo>
                <a:lnTo>
                  <a:pt x="5053" y="13688"/>
                </a:lnTo>
                <a:lnTo>
                  <a:pt x="5064" y="13612"/>
                </a:lnTo>
                <a:lnTo>
                  <a:pt x="5053" y="13551"/>
                </a:lnTo>
                <a:lnTo>
                  <a:pt x="5041" y="13490"/>
                </a:lnTo>
                <a:lnTo>
                  <a:pt x="5018" y="13413"/>
                </a:lnTo>
                <a:lnTo>
                  <a:pt x="4995" y="13337"/>
                </a:lnTo>
                <a:lnTo>
                  <a:pt x="4950" y="13292"/>
                </a:lnTo>
                <a:lnTo>
                  <a:pt x="4950" y="13292"/>
                </a:lnTo>
                <a:lnTo>
                  <a:pt x="4881" y="13474"/>
                </a:lnTo>
                <a:lnTo>
                  <a:pt x="4858" y="13581"/>
                </a:lnTo>
                <a:lnTo>
                  <a:pt x="4846" y="13657"/>
                </a:lnTo>
                <a:lnTo>
                  <a:pt x="4846" y="13718"/>
                </a:lnTo>
                <a:lnTo>
                  <a:pt x="4858" y="13764"/>
                </a:lnTo>
                <a:lnTo>
                  <a:pt x="4870" y="13779"/>
                </a:lnTo>
                <a:lnTo>
                  <a:pt x="4881" y="13810"/>
                </a:lnTo>
                <a:lnTo>
                  <a:pt x="4915" y="13825"/>
                </a:lnTo>
                <a:lnTo>
                  <a:pt x="4961" y="13840"/>
                </a:lnTo>
                <a:lnTo>
                  <a:pt x="5007" y="13840"/>
                </a:lnTo>
                <a:close/>
                <a:moveTo>
                  <a:pt x="1810" y="13688"/>
                </a:moveTo>
                <a:lnTo>
                  <a:pt x="1810" y="13688"/>
                </a:lnTo>
                <a:lnTo>
                  <a:pt x="1867" y="13749"/>
                </a:lnTo>
                <a:lnTo>
                  <a:pt x="1924" y="13779"/>
                </a:lnTo>
                <a:lnTo>
                  <a:pt x="1970" y="13779"/>
                </a:lnTo>
                <a:lnTo>
                  <a:pt x="1993" y="13749"/>
                </a:lnTo>
                <a:lnTo>
                  <a:pt x="2016" y="13688"/>
                </a:lnTo>
                <a:lnTo>
                  <a:pt x="2027" y="13627"/>
                </a:lnTo>
                <a:lnTo>
                  <a:pt x="2027" y="13535"/>
                </a:lnTo>
                <a:lnTo>
                  <a:pt x="2016" y="13429"/>
                </a:lnTo>
                <a:lnTo>
                  <a:pt x="2016" y="13429"/>
                </a:lnTo>
                <a:lnTo>
                  <a:pt x="1947" y="13398"/>
                </a:lnTo>
                <a:lnTo>
                  <a:pt x="1890" y="13398"/>
                </a:lnTo>
                <a:lnTo>
                  <a:pt x="1890" y="13398"/>
                </a:lnTo>
                <a:lnTo>
                  <a:pt x="1844" y="13398"/>
                </a:lnTo>
                <a:lnTo>
                  <a:pt x="1833" y="13413"/>
                </a:lnTo>
                <a:lnTo>
                  <a:pt x="1798" y="13429"/>
                </a:lnTo>
                <a:lnTo>
                  <a:pt x="1798" y="13474"/>
                </a:lnTo>
                <a:lnTo>
                  <a:pt x="1787" y="13520"/>
                </a:lnTo>
                <a:lnTo>
                  <a:pt x="1787" y="13566"/>
                </a:lnTo>
                <a:lnTo>
                  <a:pt x="1810" y="13688"/>
                </a:lnTo>
                <a:close/>
                <a:moveTo>
                  <a:pt x="3724" y="13779"/>
                </a:moveTo>
                <a:lnTo>
                  <a:pt x="3724" y="13779"/>
                </a:lnTo>
                <a:lnTo>
                  <a:pt x="3781" y="13779"/>
                </a:lnTo>
                <a:lnTo>
                  <a:pt x="3838" y="13749"/>
                </a:lnTo>
                <a:lnTo>
                  <a:pt x="3884" y="13688"/>
                </a:lnTo>
                <a:lnTo>
                  <a:pt x="3918" y="13627"/>
                </a:lnTo>
                <a:lnTo>
                  <a:pt x="3918" y="13627"/>
                </a:lnTo>
                <a:lnTo>
                  <a:pt x="3987" y="13535"/>
                </a:lnTo>
                <a:lnTo>
                  <a:pt x="4021" y="13444"/>
                </a:lnTo>
                <a:lnTo>
                  <a:pt x="4044" y="13353"/>
                </a:lnTo>
                <a:lnTo>
                  <a:pt x="4044" y="13292"/>
                </a:lnTo>
                <a:lnTo>
                  <a:pt x="4021" y="13215"/>
                </a:lnTo>
                <a:lnTo>
                  <a:pt x="3998" y="13139"/>
                </a:lnTo>
                <a:lnTo>
                  <a:pt x="3930" y="13078"/>
                </a:lnTo>
                <a:lnTo>
                  <a:pt x="3873" y="13017"/>
                </a:lnTo>
                <a:lnTo>
                  <a:pt x="3873" y="13017"/>
                </a:lnTo>
                <a:lnTo>
                  <a:pt x="3827" y="13093"/>
                </a:lnTo>
                <a:lnTo>
                  <a:pt x="3781" y="13185"/>
                </a:lnTo>
                <a:lnTo>
                  <a:pt x="3758" y="13276"/>
                </a:lnTo>
                <a:lnTo>
                  <a:pt x="3735" y="13368"/>
                </a:lnTo>
                <a:lnTo>
                  <a:pt x="3724" y="13459"/>
                </a:lnTo>
                <a:lnTo>
                  <a:pt x="3712" y="13566"/>
                </a:lnTo>
                <a:lnTo>
                  <a:pt x="3712" y="13657"/>
                </a:lnTo>
                <a:lnTo>
                  <a:pt x="3724" y="13779"/>
                </a:lnTo>
                <a:close/>
                <a:moveTo>
                  <a:pt x="16030" y="13429"/>
                </a:moveTo>
                <a:lnTo>
                  <a:pt x="16030" y="13429"/>
                </a:lnTo>
                <a:lnTo>
                  <a:pt x="15950" y="13444"/>
                </a:lnTo>
                <a:lnTo>
                  <a:pt x="15870" y="13444"/>
                </a:lnTo>
                <a:lnTo>
                  <a:pt x="15813" y="13444"/>
                </a:lnTo>
                <a:lnTo>
                  <a:pt x="15732" y="13429"/>
                </a:lnTo>
                <a:lnTo>
                  <a:pt x="15664" y="13413"/>
                </a:lnTo>
                <a:lnTo>
                  <a:pt x="15595" y="13383"/>
                </a:lnTo>
                <a:lnTo>
                  <a:pt x="15526" y="13337"/>
                </a:lnTo>
                <a:lnTo>
                  <a:pt x="15469" y="13292"/>
                </a:lnTo>
                <a:lnTo>
                  <a:pt x="15469" y="13292"/>
                </a:lnTo>
                <a:lnTo>
                  <a:pt x="15480" y="13398"/>
                </a:lnTo>
                <a:lnTo>
                  <a:pt x="15492" y="13505"/>
                </a:lnTo>
                <a:lnTo>
                  <a:pt x="15515" y="13581"/>
                </a:lnTo>
                <a:lnTo>
                  <a:pt x="15549" y="13642"/>
                </a:lnTo>
                <a:lnTo>
                  <a:pt x="15595" y="13688"/>
                </a:lnTo>
                <a:lnTo>
                  <a:pt x="15652" y="13734"/>
                </a:lnTo>
                <a:lnTo>
                  <a:pt x="15698" y="13764"/>
                </a:lnTo>
                <a:lnTo>
                  <a:pt x="15744" y="13779"/>
                </a:lnTo>
                <a:lnTo>
                  <a:pt x="15801" y="13764"/>
                </a:lnTo>
                <a:lnTo>
                  <a:pt x="15858" y="13749"/>
                </a:lnTo>
                <a:lnTo>
                  <a:pt x="15893" y="13718"/>
                </a:lnTo>
                <a:lnTo>
                  <a:pt x="15939" y="13688"/>
                </a:lnTo>
                <a:lnTo>
                  <a:pt x="15985" y="13627"/>
                </a:lnTo>
                <a:lnTo>
                  <a:pt x="16019" y="13581"/>
                </a:lnTo>
                <a:lnTo>
                  <a:pt x="16030" y="13520"/>
                </a:lnTo>
                <a:lnTo>
                  <a:pt x="16030" y="13429"/>
                </a:lnTo>
                <a:close/>
                <a:moveTo>
                  <a:pt x="7379" y="13688"/>
                </a:moveTo>
                <a:lnTo>
                  <a:pt x="7379" y="13688"/>
                </a:lnTo>
                <a:lnTo>
                  <a:pt x="7448" y="13673"/>
                </a:lnTo>
                <a:lnTo>
                  <a:pt x="7528" y="13627"/>
                </a:lnTo>
                <a:lnTo>
                  <a:pt x="7585" y="13581"/>
                </a:lnTo>
                <a:lnTo>
                  <a:pt x="7642" y="13505"/>
                </a:lnTo>
                <a:lnTo>
                  <a:pt x="7642" y="13505"/>
                </a:lnTo>
                <a:lnTo>
                  <a:pt x="7585" y="13429"/>
                </a:lnTo>
                <a:lnTo>
                  <a:pt x="7562" y="13398"/>
                </a:lnTo>
                <a:lnTo>
                  <a:pt x="7516" y="13353"/>
                </a:lnTo>
                <a:lnTo>
                  <a:pt x="7493" y="13353"/>
                </a:lnTo>
                <a:lnTo>
                  <a:pt x="7493" y="13353"/>
                </a:lnTo>
                <a:lnTo>
                  <a:pt x="7459" y="13353"/>
                </a:lnTo>
                <a:lnTo>
                  <a:pt x="7436" y="13383"/>
                </a:lnTo>
                <a:lnTo>
                  <a:pt x="7425" y="13413"/>
                </a:lnTo>
                <a:lnTo>
                  <a:pt x="7413" y="13444"/>
                </a:lnTo>
                <a:lnTo>
                  <a:pt x="7390" y="13551"/>
                </a:lnTo>
                <a:lnTo>
                  <a:pt x="7379" y="13688"/>
                </a:lnTo>
                <a:close/>
                <a:moveTo>
                  <a:pt x="3059" y="13566"/>
                </a:moveTo>
                <a:lnTo>
                  <a:pt x="3059" y="13566"/>
                </a:lnTo>
                <a:lnTo>
                  <a:pt x="3150" y="13078"/>
                </a:lnTo>
                <a:lnTo>
                  <a:pt x="3150" y="13078"/>
                </a:lnTo>
                <a:lnTo>
                  <a:pt x="3139" y="13124"/>
                </a:lnTo>
                <a:lnTo>
                  <a:pt x="3105" y="13185"/>
                </a:lnTo>
                <a:lnTo>
                  <a:pt x="3070" y="13322"/>
                </a:lnTo>
                <a:lnTo>
                  <a:pt x="3059" y="13429"/>
                </a:lnTo>
                <a:lnTo>
                  <a:pt x="3048" y="13551"/>
                </a:lnTo>
                <a:lnTo>
                  <a:pt x="3048" y="13688"/>
                </a:lnTo>
                <a:lnTo>
                  <a:pt x="3048" y="13657"/>
                </a:lnTo>
                <a:lnTo>
                  <a:pt x="3059" y="13566"/>
                </a:lnTo>
                <a:close/>
                <a:moveTo>
                  <a:pt x="17222" y="13231"/>
                </a:moveTo>
                <a:lnTo>
                  <a:pt x="17222" y="13231"/>
                </a:lnTo>
                <a:lnTo>
                  <a:pt x="17222" y="13337"/>
                </a:lnTo>
                <a:lnTo>
                  <a:pt x="17222" y="13398"/>
                </a:lnTo>
                <a:lnTo>
                  <a:pt x="17245" y="13474"/>
                </a:lnTo>
                <a:lnTo>
                  <a:pt x="17302" y="13535"/>
                </a:lnTo>
                <a:lnTo>
                  <a:pt x="17360" y="13581"/>
                </a:lnTo>
                <a:lnTo>
                  <a:pt x="17428" y="13596"/>
                </a:lnTo>
                <a:lnTo>
                  <a:pt x="17520" y="13612"/>
                </a:lnTo>
                <a:lnTo>
                  <a:pt x="17623" y="13627"/>
                </a:lnTo>
                <a:lnTo>
                  <a:pt x="17623" y="13627"/>
                </a:lnTo>
                <a:lnTo>
                  <a:pt x="17623" y="13535"/>
                </a:lnTo>
                <a:lnTo>
                  <a:pt x="17612" y="13429"/>
                </a:lnTo>
                <a:lnTo>
                  <a:pt x="17600" y="13353"/>
                </a:lnTo>
                <a:lnTo>
                  <a:pt x="17577" y="13307"/>
                </a:lnTo>
                <a:lnTo>
                  <a:pt x="17531" y="13261"/>
                </a:lnTo>
                <a:lnTo>
                  <a:pt x="17497" y="13215"/>
                </a:lnTo>
                <a:lnTo>
                  <a:pt x="17440" y="13185"/>
                </a:lnTo>
                <a:lnTo>
                  <a:pt x="17382" y="13185"/>
                </a:lnTo>
                <a:lnTo>
                  <a:pt x="17382" y="13185"/>
                </a:lnTo>
                <a:lnTo>
                  <a:pt x="17302" y="13185"/>
                </a:lnTo>
                <a:lnTo>
                  <a:pt x="17222" y="13231"/>
                </a:lnTo>
                <a:close/>
                <a:moveTo>
                  <a:pt x="12272" y="13627"/>
                </a:moveTo>
                <a:lnTo>
                  <a:pt x="12272" y="13627"/>
                </a:lnTo>
                <a:lnTo>
                  <a:pt x="12065" y="13353"/>
                </a:lnTo>
                <a:lnTo>
                  <a:pt x="12065" y="13353"/>
                </a:lnTo>
                <a:lnTo>
                  <a:pt x="12111" y="13459"/>
                </a:lnTo>
                <a:lnTo>
                  <a:pt x="12157" y="13520"/>
                </a:lnTo>
                <a:lnTo>
                  <a:pt x="12203" y="13581"/>
                </a:lnTo>
                <a:lnTo>
                  <a:pt x="12272" y="13627"/>
                </a:lnTo>
                <a:close/>
                <a:moveTo>
                  <a:pt x="2371" y="13078"/>
                </a:moveTo>
                <a:lnTo>
                  <a:pt x="2371" y="13078"/>
                </a:lnTo>
                <a:lnTo>
                  <a:pt x="2406" y="13246"/>
                </a:lnTo>
                <a:lnTo>
                  <a:pt x="2452" y="13353"/>
                </a:lnTo>
                <a:lnTo>
                  <a:pt x="2497" y="13490"/>
                </a:lnTo>
                <a:lnTo>
                  <a:pt x="2543" y="13627"/>
                </a:lnTo>
                <a:lnTo>
                  <a:pt x="2543" y="13627"/>
                </a:lnTo>
                <a:lnTo>
                  <a:pt x="2578" y="13596"/>
                </a:lnTo>
                <a:lnTo>
                  <a:pt x="2623" y="13520"/>
                </a:lnTo>
                <a:lnTo>
                  <a:pt x="2646" y="13474"/>
                </a:lnTo>
                <a:lnTo>
                  <a:pt x="2681" y="13413"/>
                </a:lnTo>
                <a:lnTo>
                  <a:pt x="2715" y="13307"/>
                </a:lnTo>
                <a:lnTo>
                  <a:pt x="2727" y="13185"/>
                </a:lnTo>
                <a:lnTo>
                  <a:pt x="2715" y="13078"/>
                </a:lnTo>
                <a:lnTo>
                  <a:pt x="2715" y="13063"/>
                </a:lnTo>
                <a:lnTo>
                  <a:pt x="2692" y="13017"/>
                </a:lnTo>
                <a:lnTo>
                  <a:pt x="2669" y="12987"/>
                </a:lnTo>
                <a:lnTo>
                  <a:pt x="2646" y="12956"/>
                </a:lnTo>
                <a:lnTo>
                  <a:pt x="2623" y="12941"/>
                </a:lnTo>
                <a:lnTo>
                  <a:pt x="2578" y="12941"/>
                </a:lnTo>
                <a:lnTo>
                  <a:pt x="2578" y="12941"/>
                </a:lnTo>
                <a:lnTo>
                  <a:pt x="2555" y="12941"/>
                </a:lnTo>
                <a:lnTo>
                  <a:pt x="2497" y="12987"/>
                </a:lnTo>
                <a:lnTo>
                  <a:pt x="2429" y="13017"/>
                </a:lnTo>
                <a:lnTo>
                  <a:pt x="2371" y="13078"/>
                </a:lnTo>
                <a:close/>
                <a:moveTo>
                  <a:pt x="19582" y="13154"/>
                </a:moveTo>
                <a:lnTo>
                  <a:pt x="19582" y="13154"/>
                </a:lnTo>
                <a:lnTo>
                  <a:pt x="19514" y="13078"/>
                </a:lnTo>
                <a:lnTo>
                  <a:pt x="19422" y="13017"/>
                </a:lnTo>
                <a:lnTo>
                  <a:pt x="19331" y="12987"/>
                </a:lnTo>
                <a:lnTo>
                  <a:pt x="19227" y="12956"/>
                </a:lnTo>
                <a:lnTo>
                  <a:pt x="19227" y="12956"/>
                </a:lnTo>
                <a:lnTo>
                  <a:pt x="19331" y="13398"/>
                </a:lnTo>
                <a:lnTo>
                  <a:pt x="19365" y="13535"/>
                </a:lnTo>
                <a:lnTo>
                  <a:pt x="19376" y="13581"/>
                </a:lnTo>
                <a:lnTo>
                  <a:pt x="19399" y="13596"/>
                </a:lnTo>
                <a:lnTo>
                  <a:pt x="19422" y="13596"/>
                </a:lnTo>
                <a:lnTo>
                  <a:pt x="19445" y="13596"/>
                </a:lnTo>
                <a:lnTo>
                  <a:pt x="19457" y="13581"/>
                </a:lnTo>
                <a:lnTo>
                  <a:pt x="19480" y="13520"/>
                </a:lnTo>
                <a:lnTo>
                  <a:pt x="19525" y="13368"/>
                </a:lnTo>
                <a:lnTo>
                  <a:pt x="19582" y="13154"/>
                </a:lnTo>
                <a:close/>
                <a:moveTo>
                  <a:pt x="5431" y="13505"/>
                </a:moveTo>
                <a:lnTo>
                  <a:pt x="5431" y="13505"/>
                </a:lnTo>
                <a:lnTo>
                  <a:pt x="5442" y="13368"/>
                </a:lnTo>
                <a:lnTo>
                  <a:pt x="5477" y="13292"/>
                </a:lnTo>
                <a:lnTo>
                  <a:pt x="5534" y="13139"/>
                </a:lnTo>
                <a:lnTo>
                  <a:pt x="5546" y="13078"/>
                </a:lnTo>
                <a:lnTo>
                  <a:pt x="5546" y="13063"/>
                </a:lnTo>
                <a:lnTo>
                  <a:pt x="5534" y="13032"/>
                </a:lnTo>
                <a:lnTo>
                  <a:pt x="5500" y="12971"/>
                </a:lnTo>
                <a:lnTo>
                  <a:pt x="5431" y="12880"/>
                </a:lnTo>
                <a:lnTo>
                  <a:pt x="5431" y="12880"/>
                </a:lnTo>
                <a:lnTo>
                  <a:pt x="5373" y="12971"/>
                </a:lnTo>
                <a:lnTo>
                  <a:pt x="5316" y="13078"/>
                </a:lnTo>
                <a:lnTo>
                  <a:pt x="5270" y="13246"/>
                </a:lnTo>
                <a:lnTo>
                  <a:pt x="5224" y="13383"/>
                </a:lnTo>
                <a:lnTo>
                  <a:pt x="5213" y="13444"/>
                </a:lnTo>
                <a:lnTo>
                  <a:pt x="5213" y="13505"/>
                </a:lnTo>
                <a:lnTo>
                  <a:pt x="5213" y="13551"/>
                </a:lnTo>
                <a:lnTo>
                  <a:pt x="5236" y="13581"/>
                </a:lnTo>
                <a:lnTo>
                  <a:pt x="5270" y="13596"/>
                </a:lnTo>
                <a:lnTo>
                  <a:pt x="5293" y="13581"/>
                </a:lnTo>
                <a:lnTo>
                  <a:pt x="5351" y="13551"/>
                </a:lnTo>
                <a:lnTo>
                  <a:pt x="5431" y="13505"/>
                </a:lnTo>
                <a:close/>
                <a:moveTo>
                  <a:pt x="6496" y="13566"/>
                </a:moveTo>
                <a:lnTo>
                  <a:pt x="6496" y="13566"/>
                </a:lnTo>
                <a:lnTo>
                  <a:pt x="6760" y="13017"/>
                </a:lnTo>
                <a:lnTo>
                  <a:pt x="6760" y="13017"/>
                </a:lnTo>
                <a:lnTo>
                  <a:pt x="6691" y="13032"/>
                </a:lnTo>
                <a:lnTo>
                  <a:pt x="6623" y="13048"/>
                </a:lnTo>
                <a:lnTo>
                  <a:pt x="6565" y="13078"/>
                </a:lnTo>
                <a:lnTo>
                  <a:pt x="6496" y="13093"/>
                </a:lnTo>
                <a:lnTo>
                  <a:pt x="6428" y="13154"/>
                </a:lnTo>
                <a:lnTo>
                  <a:pt x="6394" y="13185"/>
                </a:lnTo>
                <a:lnTo>
                  <a:pt x="6347" y="13246"/>
                </a:lnTo>
                <a:lnTo>
                  <a:pt x="6302" y="13292"/>
                </a:lnTo>
                <a:lnTo>
                  <a:pt x="6279" y="13337"/>
                </a:lnTo>
                <a:lnTo>
                  <a:pt x="6256" y="13383"/>
                </a:lnTo>
                <a:lnTo>
                  <a:pt x="6256" y="13429"/>
                </a:lnTo>
                <a:lnTo>
                  <a:pt x="6267" y="13474"/>
                </a:lnTo>
                <a:lnTo>
                  <a:pt x="6290" y="13520"/>
                </a:lnTo>
                <a:lnTo>
                  <a:pt x="6347" y="13535"/>
                </a:lnTo>
                <a:lnTo>
                  <a:pt x="6416" y="13566"/>
                </a:lnTo>
                <a:lnTo>
                  <a:pt x="6496" y="13566"/>
                </a:lnTo>
                <a:close/>
                <a:moveTo>
                  <a:pt x="1409" y="13353"/>
                </a:moveTo>
                <a:lnTo>
                  <a:pt x="1409" y="13353"/>
                </a:lnTo>
                <a:lnTo>
                  <a:pt x="1489" y="13413"/>
                </a:lnTo>
                <a:lnTo>
                  <a:pt x="1535" y="13429"/>
                </a:lnTo>
                <a:lnTo>
                  <a:pt x="1569" y="13429"/>
                </a:lnTo>
                <a:lnTo>
                  <a:pt x="1604" y="13429"/>
                </a:lnTo>
                <a:lnTo>
                  <a:pt x="1638" y="13413"/>
                </a:lnTo>
                <a:lnTo>
                  <a:pt x="1672" y="13383"/>
                </a:lnTo>
                <a:lnTo>
                  <a:pt x="1707" y="13353"/>
                </a:lnTo>
                <a:lnTo>
                  <a:pt x="1730" y="13337"/>
                </a:lnTo>
                <a:lnTo>
                  <a:pt x="1764" y="13276"/>
                </a:lnTo>
                <a:lnTo>
                  <a:pt x="1798" y="13154"/>
                </a:lnTo>
                <a:lnTo>
                  <a:pt x="1844" y="13002"/>
                </a:lnTo>
                <a:lnTo>
                  <a:pt x="1856" y="12819"/>
                </a:lnTo>
                <a:lnTo>
                  <a:pt x="1856" y="12819"/>
                </a:lnTo>
                <a:lnTo>
                  <a:pt x="1569" y="12819"/>
                </a:lnTo>
                <a:lnTo>
                  <a:pt x="1569" y="12819"/>
                </a:lnTo>
                <a:lnTo>
                  <a:pt x="1409" y="13353"/>
                </a:lnTo>
                <a:close/>
                <a:moveTo>
                  <a:pt x="1248" y="13429"/>
                </a:moveTo>
                <a:lnTo>
                  <a:pt x="1248" y="13429"/>
                </a:lnTo>
                <a:lnTo>
                  <a:pt x="1237" y="13337"/>
                </a:lnTo>
                <a:lnTo>
                  <a:pt x="1237" y="13261"/>
                </a:lnTo>
                <a:lnTo>
                  <a:pt x="1248" y="13170"/>
                </a:lnTo>
                <a:lnTo>
                  <a:pt x="1271" y="13093"/>
                </a:lnTo>
                <a:lnTo>
                  <a:pt x="1283" y="13032"/>
                </a:lnTo>
                <a:lnTo>
                  <a:pt x="1328" y="12956"/>
                </a:lnTo>
                <a:lnTo>
                  <a:pt x="1351" y="12880"/>
                </a:lnTo>
                <a:lnTo>
                  <a:pt x="1409" y="12819"/>
                </a:lnTo>
                <a:lnTo>
                  <a:pt x="1409" y="12819"/>
                </a:lnTo>
                <a:lnTo>
                  <a:pt x="1340" y="12819"/>
                </a:lnTo>
                <a:lnTo>
                  <a:pt x="1271" y="12834"/>
                </a:lnTo>
                <a:lnTo>
                  <a:pt x="1214" y="12865"/>
                </a:lnTo>
                <a:lnTo>
                  <a:pt x="1145" y="12911"/>
                </a:lnTo>
                <a:lnTo>
                  <a:pt x="1088" y="12956"/>
                </a:lnTo>
                <a:lnTo>
                  <a:pt x="1042" y="13017"/>
                </a:lnTo>
                <a:lnTo>
                  <a:pt x="1008" y="13078"/>
                </a:lnTo>
                <a:lnTo>
                  <a:pt x="985" y="13124"/>
                </a:lnTo>
                <a:lnTo>
                  <a:pt x="962" y="13170"/>
                </a:lnTo>
                <a:lnTo>
                  <a:pt x="950" y="13246"/>
                </a:lnTo>
                <a:lnTo>
                  <a:pt x="950" y="13292"/>
                </a:lnTo>
                <a:lnTo>
                  <a:pt x="985" y="13337"/>
                </a:lnTo>
                <a:lnTo>
                  <a:pt x="1019" y="13368"/>
                </a:lnTo>
                <a:lnTo>
                  <a:pt x="1065" y="13398"/>
                </a:lnTo>
                <a:lnTo>
                  <a:pt x="1145" y="13429"/>
                </a:lnTo>
                <a:lnTo>
                  <a:pt x="1248" y="13429"/>
                </a:lnTo>
                <a:close/>
                <a:moveTo>
                  <a:pt x="6921" y="13353"/>
                </a:moveTo>
                <a:lnTo>
                  <a:pt x="6921" y="13353"/>
                </a:lnTo>
                <a:lnTo>
                  <a:pt x="7012" y="13322"/>
                </a:lnTo>
                <a:lnTo>
                  <a:pt x="7070" y="13276"/>
                </a:lnTo>
                <a:lnTo>
                  <a:pt x="7104" y="13246"/>
                </a:lnTo>
                <a:lnTo>
                  <a:pt x="7115" y="13215"/>
                </a:lnTo>
                <a:lnTo>
                  <a:pt x="7115" y="13170"/>
                </a:lnTo>
                <a:lnTo>
                  <a:pt x="7127" y="13124"/>
                </a:lnTo>
                <a:lnTo>
                  <a:pt x="7150" y="13078"/>
                </a:lnTo>
                <a:lnTo>
                  <a:pt x="7219" y="13017"/>
                </a:lnTo>
                <a:lnTo>
                  <a:pt x="7219" y="13017"/>
                </a:lnTo>
                <a:lnTo>
                  <a:pt x="7150" y="13002"/>
                </a:lnTo>
                <a:lnTo>
                  <a:pt x="7092" y="12987"/>
                </a:lnTo>
                <a:lnTo>
                  <a:pt x="7035" y="12926"/>
                </a:lnTo>
                <a:lnTo>
                  <a:pt x="6966" y="12880"/>
                </a:lnTo>
                <a:lnTo>
                  <a:pt x="6966" y="12880"/>
                </a:lnTo>
                <a:lnTo>
                  <a:pt x="6921" y="13353"/>
                </a:lnTo>
                <a:close/>
                <a:moveTo>
                  <a:pt x="15778" y="13231"/>
                </a:moveTo>
                <a:lnTo>
                  <a:pt x="15778" y="13231"/>
                </a:lnTo>
                <a:lnTo>
                  <a:pt x="15847" y="13231"/>
                </a:lnTo>
                <a:lnTo>
                  <a:pt x="15881" y="13246"/>
                </a:lnTo>
                <a:lnTo>
                  <a:pt x="15985" y="13261"/>
                </a:lnTo>
                <a:lnTo>
                  <a:pt x="16019" y="13261"/>
                </a:lnTo>
                <a:lnTo>
                  <a:pt x="16065" y="13215"/>
                </a:lnTo>
                <a:lnTo>
                  <a:pt x="16088" y="13170"/>
                </a:lnTo>
                <a:lnTo>
                  <a:pt x="16134" y="13078"/>
                </a:lnTo>
                <a:lnTo>
                  <a:pt x="16134" y="13078"/>
                </a:lnTo>
                <a:lnTo>
                  <a:pt x="16076" y="13032"/>
                </a:lnTo>
                <a:lnTo>
                  <a:pt x="16042" y="12987"/>
                </a:lnTo>
                <a:lnTo>
                  <a:pt x="15996" y="12956"/>
                </a:lnTo>
                <a:lnTo>
                  <a:pt x="15950" y="12956"/>
                </a:lnTo>
                <a:lnTo>
                  <a:pt x="15950" y="12956"/>
                </a:lnTo>
                <a:lnTo>
                  <a:pt x="15927" y="12956"/>
                </a:lnTo>
                <a:lnTo>
                  <a:pt x="15893" y="12971"/>
                </a:lnTo>
                <a:lnTo>
                  <a:pt x="15870" y="13002"/>
                </a:lnTo>
                <a:lnTo>
                  <a:pt x="15858" y="13017"/>
                </a:lnTo>
                <a:lnTo>
                  <a:pt x="15813" y="13093"/>
                </a:lnTo>
                <a:lnTo>
                  <a:pt x="15778" y="13231"/>
                </a:lnTo>
                <a:close/>
                <a:moveTo>
                  <a:pt x="4182" y="13231"/>
                </a:moveTo>
                <a:lnTo>
                  <a:pt x="4182" y="13231"/>
                </a:lnTo>
                <a:lnTo>
                  <a:pt x="4228" y="13154"/>
                </a:lnTo>
                <a:lnTo>
                  <a:pt x="4274" y="13078"/>
                </a:lnTo>
                <a:lnTo>
                  <a:pt x="4296" y="13017"/>
                </a:lnTo>
                <a:lnTo>
                  <a:pt x="4308" y="12956"/>
                </a:lnTo>
                <a:lnTo>
                  <a:pt x="4319" y="12880"/>
                </a:lnTo>
                <a:lnTo>
                  <a:pt x="4331" y="12804"/>
                </a:lnTo>
                <a:lnTo>
                  <a:pt x="4342" y="12606"/>
                </a:lnTo>
                <a:lnTo>
                  <a:pt x="4342" y="12606"/>
                </a:lnTo>
                <a:lnTo>
                  <a:pt x="4296" y="12621"/>
                </a:lnTo>
                <a:lnTo>
                  <a:pt x="4262" y="12636"/>
                </a:lnTo>
                <a:lnTo>
                  <a:pt x="4216" y="12651"/>
                </a:lnTo>
                <a:lnTo>
                  <a:pt x="4205" y="12682"/>
                </a:lnTo>
                <a:lnTo>
                  <a:pt x="4170" y="12712"/>
                </a:lnTo>
                <a:lnTo>
                  <a:pt x="4159" y="12743"/>
                </a:lnTo>
                <a:lnTo>
                  <a:pt x="4136" y="12819"/>
                </a:lnTo>
                <a:lnTo>
                  <a:pt x="4136" y="12926"/>
                </a:lnTo>
                <a:lnTo>
                  <a:pt x="4136" y="13032"/>
                </a:lnTo>
                <a:lnTo>
                  <a:pt x="4159" y="13124"/>
                </a:lnTo>
                <a:lnTo>
                  <a:pt x="4182" y="13231"/>
                </a:lnTo>
                <a:close/>
                <a:moveTo>
                  <a:pt x="3517" y="13231"/>
                </a:moveTo>
                <a:lnTo>
                  <a:pt x="3517" y="13231"/>
                </a:lnTo>
                <a:lnTo>
                  <a:pt x="3666" y="12956"/>
                </a:lnTo>
                <a:lnTo>
                  <a:pt x="3666" y="12956"/>
                </a:lnTo>
                <a:lnTo>
                  <a:pt x="3620" y="12956"/>
                </a:lnTo>
                <a:lnTo>
                  <a:pt x="3575" y="12971"/>
                </a:lnTo>
                <a:lnTo>
                  <a:pt x="3551" y="13002"/>
                </a:lnTo>
                <a:lnTo>
                  <a:pt x="3529" y="13017"/>
                </a:lnTo>
                <a:lnTo>
                  <a:pt x="3529" y="13063"/>
                </a:lnTo>
                <a:lnTo>
                  <a:pt x="3529" y="13093"/>
                </a:lnTo>
                <a:lnTo>
                  <a:pt x="3517" y="13231"/>
                </a:lnTo>
                <a:close/>
                <a:moveTo>
                  <a:pt x="1924" y="13231"/>
                </a:moveTo>
                <a:lnTo>
                  <a:pt x="1924" y="13231"/>
                </a:lnTo>
                <a:lnTo>
                  <a:pt x="2051" y="13170"/>
                </a:lnTo>
                <a:lnTo>
                  <a:pt x="2119" y="13154"/>
                </a:lnTo>
                <a:lnTo>
                  <a:pt x="2176" y="13093"/>
                </a:lnTo>
                <a:lnTo>
                  <a:pt x="2222" y="13078"/>
                </a:lnTo>
                <a:lnTo>
                  <a:pt x="2280" y="13017"/>
                </a:lnTo>
                <a:lnTo>
                  <a:pt x="2337" y="12956"/>
                </a:lnTo>
                <a:lnTo>
                  <a:pt x="2371" y="12880"/>
                </a:lnTo>
                <a:lnTo>
                  <a:pt x="2371" y="12880"/>
                </a:lnTo>
                <a:lnTo>
                  <a:pt x="2303" y="12819"/>
                </a:lnTo>
                <a:lnTo>
                  <a:pt x="2234" y="12773"/>
                </a:lnTo>
                <a:lnTo>
                  <a:pt x="2176" y="12743"/>
                </a:lnTo>
                <a:lnTo>
                  <a:pt x="2142" y="12743"/>
                </a:lnTo>
                <a:lnTo>
                  <a:pt x="2142" y="12743"/>
                </a:lnTo>
                <a:lnTo>
                  <a:pt x="2096" y="12743"/>
                </a:lnTo>
                <a:lnTo>
                  <a:pt x="2062" y="12773"/>
                </a:lnTo>
                <a:lnTo>
                  <a:pt x="2016" y="12819"/>
                </a:lnTo>
                <a:lnTo>
                  <a:pt x="1993" y="12865"/>
                </a:lnTo>
                <a:lnTo>
                  <a:pt x="1982" y="12941"/>
                </a:lnTo>
                <a:lnTo>
                  <a:pt x="1959" y="13017"/>
                </a:lnTo>
                <a:lnTo>
                  <a:pt x="1924" y="13231"/>
                </a:lnTo>
                <a:close/>
                <a:moveTo>
                  <a:pt x="4950" y="13078"/>
                </a:moveTo>
                <a:lnTo>
                  <a:pt x="4950" y="13078"/>
                </a:lnTo>
                <a:lnTo>
                  <a:pt x="5018" y="12926"/>
                </a:lnTo>
                <a:lnTo>
                  <a:pt x="5041" y="12865"/>
                </a:lnTo>
                <a:lnTo>
                  <a:pt x="5053" y="12819"/>
                </a:lnTo>
                <a:lnTo>
                  <a:pt x="5053" y="12789"/>
                </a:lnTo>
                <a:lnTo>
                  <a:pt x="5041" y="12743"/>
                </a:lnTo>
                <a:lnTo>
                  <a:pt x="5007" y="12667"/>
                </a:lnTo>
                <a:lnTo>
                  <a:pt x="4950" y="12606"/>
                </a:lnTo>
                <a:lnTo>
                  <a:pt x="4950" y="12606"/>
                </a:lnTo>
                <a:lnTo>
                  <a:pt x="4904" y="12697"/>
                </a:lnTo>
                <a:lnTo>
                  <a:pt x="4858" y="12819"/>
                </a:lnTo>
                <a:lnTo>
                  <a:pt x="4801" y="12926"/>
                </a:lnTo>
                <a:lnTo>
                  <a:pt x="4766" y="13048"/>
                </a:lnTo>
                <a:lnTo>
                  <a:pt x="4755" y="13078"/>
                </a:lnTo>
                <a:lnTo>
                  <a:pt x="4755" y="13124"/>
                </a:lnTo>
                <a:lnTo>
                  <a:pt x="4755" y="13170"/>
                </a:lnTo>
                <a:lnTo>
                  <a:pt x="4778" y="13185"/>
                </a:lnTo>
                <a:lnTo>
                  <a:pt x="4801" y="13185"/>
                </a:lnTo>
                <a:lnTo>
                  <a:pt x="4846" y="13170"/>
                </a:lnTo>
                <a:lnTo>
                  <a:pt x="4881" y="13139"/>
                </a:lnTo>
                <a:lnTo>
                  <a:pt x="4950" y="13078"/>
                </a:lnTo>
                <a:close/>
                <a:moveTo>
                  <a:pt x="15469" y="13154"/>
                </a:moveTo>
                <a:lnTo>
                  <a:pt x="15469" y="13154"/>
                </a:lnTo>
                <a:lnTo>
                  <a:pt x="15526" y="13139"/>
                </a:lnTo>
                <a:lnTo>
                  <a:pt x="15583" y="13109"/>
                </a:lnTo>
                <a:lnTo>
                  <a:pt x="15664" y="13078"/>
                </a:lnTo>
                <a:lnTo>
                  <a:pt x="15709" y="13002"/>
                </a:lnTo>
                <a:lnTo>
                  <a:pt x="15755" y="12926"/>
                </a:lnTo>
                <a:lnTo>
                  <a:pt x="15801" y="12834"/>
                </a:lnTo>
                <a:lnTo>
                  <a:pt x="15813" y="12773"/>
                </a:lnTo>
                <a:lnTo>
                  <a:pt x="15824" y="12682"/>
                </a:lnTo>
                <a:lnTo>
                  <a:pt x="15824" y="12682"/>
                </a:lnTo>
                <a:lnTo>
                  <a:pt x="15572" y="12682"/>
                </a:lnTo>
                <a:lnTo>
                  <a:pt x="15572" y="12682"/>
                </a:lnTo>
                <a:lnTo>
                  <a:pt x="15492" y="12804"/>
                </a:lnTo>
                <a:lnTo>
                  <a:pt x="15457" y="12834"/>
                </a:lnTo>
                <a:lnTo>
                  <a:pt x="15446" y="12895"/>
                </a:lnTo>
                <a:lnTo>
                  <a:pt x="15446" y="12941"/>
                </a:lnTo>
                <a:lnTo>
                  <a:pt x="15446" y="13002"/>
                </a:lnTo>
                <a:lnTo>
                  <a:pt x="15446" y="13078"/>
                </a:lnTo>
                <a:lnTo>
                  <a:pt x="15469" y="13154"/>
                </a:lnTo>
                <a:close/>
                <a:moveTo>
                  <a:pt x="15102" y="13154"/>
                </a:moveTo>
                <a:lnTo>
                  <a:pt x="15102" y="13154"/>
                </a:lnTo>
                <a:lnTo>
                  <a:pt x="15102" y="12743"/>
                </a:lnTo>
                <a:lnTo>
                  <a:pt x="15102" y="12743"/>
                </a:lnTo>
                <a:lnTo>
                  <a:pt x="15056" y="12514"/>
                </a:lnTo>
                <a:lnTo>
                  <a:pt x="14999" y="12270"/>
                </a:lnTo>
                <a:lnTo>
                  <a:pt x="14919" y="12042"/>
                </a:lnTo>
                <a:lnTo>
                  <a:pt x="14839" y="11798"/>
                </a:lnTo>
                <a:lnTo>
                  <a:pt x="14793" y="11706"/>
                </a:lnTo>
                <a:lnTo>
                  <a:pt x="14724" y="11584"/>
                </a:lnTo>
                <a:lnTo>
                  <a:pt x="14678" y="11493"/>
                </a:lnTo>
                <a:lnTo>
                  <a:pt x="14610" y="11401"/>
                </a:lnTo>
                <a:lnTo>
                  <a:pt x="14529" y="11310"/>
                </a:lnTo>
                <a:lnTo>
                  <a:pt x="14461" y="11249"/>
                </a:lnTo>
                <a:lnTo>
                  <a:pt x="14369" y="11188"/>
                </a:lnTo>
                <a:lnTo>
                  <a:pt x="14289" y="11127"/>
                </a:lnTo>
                <a:lnTo>
                  <a:pt x="14289" y="11127"/>
                </a:lnTo>
                <a:lnTo>
                  <a:pt x="14300" y="11447"/>
                </a:lnTo>
                <a:lnTo>
                  <a:pt x="14323" y="11767"/>
                </a:lnTo>
                <a:lnTo>
                  <a:pt x="14334" y="11920"/>
                </a:lnTo>
                <a:lnTo>
                  <a:pt x="14357" y="12072"/>
                </a:lnTo>
                <a:lnTo>
                  <a:pt x="14380" y="12240"/>
                </a:lnTo>
                <a:lnTo>
                  <a:pt x="14426" y="12392"/>
                </a:lnTo>
                <a:lnTo>
                  <a:pt x="14472" y="12530"/>
                </a:lnTo>
                <a:lnTo>
                  <a:pt x="14518" y="12651"/>
                </a:lnTo>
                <a:lnTo>
                  <a:pt x="14575" y="12773"/>
                </a:lnTo>
                <a:lnTo>
                  <a:pt x="14655" y="12880"/>
                </a:lnTo>
                <a:lnTo>
                  <a:pt x="14747" y="12987"/>
                </a:lnTo>
                <a:lnTo>
                  <a:pt x="14861" y="13063"/>
                </a:lnTo>
                <a:lnTo>
                  <a:pt x="14965" y="13109"/>
                </a:lnTo>
                <a:lnTo>
                  <a:pt x="15102" y="13154"/>
                </a:lnTo>
                <a:close/>
                <a:moveTo>
                  <a:pt x="5935" y="13078"/>
                </a:moveTo>
                <a:lnTo>
                  <a:pt x="5935" y="13078"/>
                </a:lnTo>
                <a:lnTo>
                  <a:pt x="5958" y="13017"/>
                </a:lnTo>
                <a:lnTo>
                  <a:pt x="6004" y="12956"/>
                </a:lnTo>
                <a:lnTo>
                  <a:pt x="6073" y="12819"/>
                </a:lnTo>
                <a:lnTo>
                  <a:pt x="6130" y="12743"/>
                </a:lnTo>
                <a:lnTo>
                  <a:pt x="6153" y="12682"/>
                </a:lnTo>
                <a:lnTo>
                  <a:pt x="6187" y="12606"/>
                </a:lnTo>
                <a:lnTo>
                  <a:pt x="6199" y="12560"/>
                </a:lnTo>
                <a:lnTo>
                  <a:pt x="6199" y="12560"/>
                </a:lnTo>
                <a:lnTo>
                  <a:pt x="6118" y="12575"/>
                </a:lnTo>
                <a:lnTo>
                  <a:pt x="6050" y="12575"/>
                </a:lnTo>
                <a:lnTo>
                  <a:pt x="6004" y="12621"/>
                </a:lnTo>
                <a:lnTo>
                  <a:pt x="5935" y="12667"/>
                </a:lnTo>
                <a:lnTo>
                  <a:pt x="5889" y="12728"/>
                </a:lnTo>
                <a:lnTo>
                  <a:pt x="5855" y="12789"/>
                </a:lnTo>
                <a:lnTo>
                  <a:pt x="5832" y="12850"/>
                </a:lnTo>
                <a:lnTo>
                  <a:pt x="5798" y="12911"/>
                </a:lnTo>
                <a:lnTo>
                  <a:pt x="5786" y="12987"/>
                </a:lnTo>
                <a:lnTo>
                  <a:pt x="5786" y="13032"/>
                </a:lnTo>
                <a:lnTo>
                  <a:pt x="5786" y="13078"/>
                </a:lnTo>
                <a:lnTo>
                  <a:pt x="5798" y="13109"/>
                </a:lnTo>
                <a:lnTo>
                  <a:pt x="5820" y="13139"/>
                </a:lnTo>
                <a:lnTo>
                  <a:pt x="5843" y="13139"/>
                </a:lnTo>
                <a:lnTo>
                  <a:pt x="5878" y="13124"/>
                </a:lnTo>
                <a:lnTo>
                  <a:pt x="5935" y="13078"/>
                </a:lnTo>
                <a:close/>
                <a:moveTo>
                  <a:pt x="16959" y="8901"/>
                </a:moveTo>
                <a:lnTo>
                  <a:pt x="16959" y="8901"/>
                </a:lnTo>
                <a:lnTo>
                  <a:pt x="17039" y="9039"/>
                </a:lnTo>
                <a:lnTo>
                  <a:pt x="17153" y="9161"/>
                </a:lnTo>
                <a:lnTo>
                  <a:pt x="17245" y="9252"/>
                </a:lnTo>
                <a:lnTo>
                  <a:pt x="17371" y="9359"/>
                </a:lnTo>
                <a:lnTo>
                  <a:pt x="17612" y="9527"/>
                </a:lnTo>
                <a:lnTo>
                  <a:pt x="17726" y="9618"/>
                </a:lnTo>
                <a:lnTo>
                  <a:pt x="17829" y="9725"/>
                </a:lnTo>
                <a:lnTo>
                  <a:pt x="17829" y="9725"/>
                </a:lnTo>
                <a:lnTo>
                  <a:pt x="17807" y="9908"/>
                </a:lnTo>
                <a:lnTo>
                  <a:pt x="17772" y="10106"/>
                </a:lnTo>
                <a:lnTo>
                  <a:pt x="17726" y="10319"/>
                </a:lnTo>
                <a:lnTo>
                  <a:pt x="17703" y="10517"/>
                </a:lnTo>
                <a:lnTo>
                  <a:pt x="17680" y="10746"/>
                </a:lnTo>
                <a:lnTo>
                  <a:pt x="17692" y="10837"/>
                </a:lnTo>
                <a:lnTo>
                  <a:pt x="17703" y="10929"/>
                </a:lnTo>
                <a:lnTo>
                  <a:pt x="17715" y="11020"/>
                </a:lnTo>
                <a:lnTo>
                  <a:pt x="17738" y="11112"/>
                </a:lnTo>
                <a:lnTo>
                  <a:pt x="17784" y="11203"/>
                </a:lnTo>
                <a:lnTo>
                  <a:pt x="17818" y="11279"/>
                </a:lnTo>
                <a:lnTo>
                  <a:pt x="17818" y="11279"/>
                </a:lnTo>
                <a:lnTo>
                  <a:pt x="17875" y="11356"/>
                </a:lnTo>
                <a:lnTo>
                  <a:pt x="17921" y="11447"/>
                </a:lnTo>
                <a:lnTo>
                  <a:pt x="17956" y="11539"/>
                </a:lnTo>
                <a:lnTo>
                  <a:pt x="17990" y="11600"/>
                </a:lnTo>
                <a:lnTo>
                  <a:pt x="17990" y="11676"/>
                </a:lnTo>
                <a:lnTo>
                  <a:pt x="18001" y="11737"/>
                </a:lnTo>
                <a:lnTo>
                  <a:pt x="18001" y="11798"/>
                </a:lnTo>
                <a:lnTo>
                  <a:pt x="17990" y="11859"/>
                </a:lnTo>
                <a:lnTo>
                  <a:pt x="17978" y="11905"/>
                </a:lnTo>
                <a:lnTo>
                  <a:pt x="17944" y="11966"/>
                </a:lnTo>
                <a:lnTo>
                  <a:pt x="17887" y="12057"/>
                </a:lnTo>
                <a:lnTo>
                  <a:pt x="17807" y="12164"/>
                </a:lnTo>
                <a:lnTo>
                  <a:pt x="17726" y="12255"/>
                </a:lnTo>
                <a:lnTo>
                  <a:pt x="17520" y="12423"/>
                </a:lnTo>
                <a:lnTo>
                  <a:pt x="17417" y="12514"/>
                </a:lnTo>
                <a:lnTo>
                  <a:pt x="17302" y="12590"/>
                </a:lnTo>
                <a:lnTo>
                  <a:pt x="17222" y="12682"/>
                </a:lnTo>
                <a:lnTo>
                  <a:pt x="17153" y="12804"/>
                </a:lnTo>
                <a:lnTo>
                  <a:pt x="17119" y="12834"/>
                </a:lnTo>
                <a:lnTo>
                  <a:pt x="17084" y="12911"/>
                </a:lnTo>
                <a:lnTo>
                  <a:pt x="17073" y="12956"/>
                </a:lnTo>
                <a:lnTo>
                  <a:pt x="17062" y="13017"/>
                </a:lnTo>
                <a:lnTo>
                  <a:pt x="17062" y="13017"/>
                </a:lnTo>
                <a:lnTo>
                  <a:pt x="17302" y="13032"/>
                </a:lnTo>
                <a:lnTo>
                  <a:pt x="17566" y="13002"/>
                </a:lnTo>
                <a:lnTo>
                  <a:pt x="17807" y="12971"/>
                </a:lnTo>
                <a:lnTo>
                  <a:pt x="18070" y="12911"/>
                </a:lnTo>
                <a:lnTo>
                  <a:pt x="18311" y="12819"/>
                </a:lnTo>
                <a:lnTo>
                  <a:pt x="18437" y="12789"/>
                </a:lnTo>
                <a:lnTo>
                  <a:pt x="18563" y="12728"/>
                </a:lnTo>
                <a:lnTo>
                  <a:pt x="18666" y="12651"/>
                </a:lnTo>
                <a:lnTo>
                  <a:pt x="18781" y="12575"/>
                </a:lnTo>
                <a:lnTo>
                  <a:pt x="18895" y="12514"/>
                </a:lnTo>
                <a:lnTo>
                  <a:pt x="18998" y="12423"/>
                </a:lnTo>
                <a:lnTo>
                  <a:pt x="18998" y="12423"/>
                </a:lnTo>
                <a:lnTo>
                  <a:pt x="18975" y="12499"/>
                </a:lnTo>
                <a:lnTo>
                  <a:pt x="18964" y="12590"/>
                </a:lnTo>
                <a:lnTo>
                  <a:pt x="18987" y="12682"/>
                </a:lnTo>
                <a:lnTo>
                  <a:pt x="18998" y="12728"/>
                </a:lnTo>
                <a:lnTo>
                  <a:pt x="19010" y="12743"/>
                </a:lnTo>
                <a:lnTo>
                  <a:pt x="19010" y="12743"/>
                </a:lnTo>
                <a:lnTo>
                  <a:pt x="19113" y="12743"/>
                </a:lnTo>
                <a:lnTo>
                  <a:pt x="19204" y="12743"/>
                </a:lnTo>
                <a:lnTo>
                  <a:pt x="19296" y="12773"/>
                </a:lnTo>
                <a:lnTo>
                  <a:pt x="19376" y="12819"/>
                </a:lnTo>
                <a:lnTo>
                  <a:pt x="19376" y="12819"/>
                </a:lnTo>
                <a:lnTo>
                  <a:pt x="19296" y="12590"/>
                </a:lnTo>
                <a:lnTo>
                  <a:pt x="19239" y="12514"/>
                </a:lnTo>
                <a:lnTo>
                  <a:pt x="19204" y="12453"/>
                </a:lnTo>
                <a:lnTo>
                  <a:pt x="19159" y="12392"/>
                </a:lnTo>
                <a:lnTo>
                  <a:pt x="19147" y="12377"/>
                </a:lnTo>
                <a:lnTo>
                  <a:pt x="19101" y="12347"/>
                </a:lnTo>
                <a:lnTo>
                  <a:pt x="19078" y="12331"/>
                </a:lnTo>
                <a:lnTo>
                  <a:pt x="19078" y="12331"/>
                </a:lnTo>
                <a:lnTo>
                  <a:pt x="19193" y="12225"/>
                </a:lnTo>
                <a:lnTo>
                  <a:pt x="19308" y="12072"/>
                </a:lnTo>
                <a:lnTo>
                  <a:pt x="19399" y="11920"/>
                </a:lnTo>
                <a:lnTo>
                  <a:pt x="19491" y="11752"/>
                </a:lnTo>
                <a:lnTo>
                  <a:pt x="19560" y="11554"/>
                </a:lnTo>
                <a:lnTo>
                  <a:pt x="19617" y="11356"/>
                </a:lnTo>
                <a:lnTo>
                  <a:pt x="19663" y="11157"/>
                </a:lnTo>
                <a:lnTo>
                  <a:pt x="19697" y="10929"/>
                </a:lnTo>
                <a:lnTo>
                  <a:pt x="19697" y="10929"/>
                </a:lnTo>
                <a:lnTo>
                  <a:pt x="19525" y="10944"/>
                </a:lnTo>
                <a:lnTo>
                  <a:pt x="19342" y="10990"/>
                </a:lnTo>
                <a:lnTo>
                  <a:pt x="19136" y="11020"/>
                </a:lnTo>
                <a:lnTo>
                  <a:pt x="18918" y="11066"/>
                </a:lnTo>
                <a:lnTo>
                  <a:pt x="18803" y="11081"/>
                </a:lnTo>
                <a:lnTo>
                  <a:pt x="18712" y="11081"/>
                </a:lnTo>
                <a:lnTo>
                  <a:pt x="18608" y="11081"/>
                </a:lnTo>
                <a:lnTo>
                  <a:pt x="18528" y="11066"/>
                </a:lnTo>
                <a:lnTo>
                  <a:pt x="18437" y="11020"/>
                </a:lnTo>
                <a:lnTo>
                  <a:pt x="18379" y="11005"/>
                </a:lnTo>
                <a:lnTo>
                  <a:pt x="18299" y="10929"/>
                </a:lnTo>
                <a:lnTo>
                  <a:pt x="18242" y="10853"/>
                </a:lnTo>
                <a:lnTo>
                  <a:pt x="18242" y="10853"/>
                </a:lnTo>
                <a:lnTo>
                  <a:pt x="18230" y="10746"/>
                </a:lnTo>
                <a:lnTo>
                  <a:pt x="18207" y="10624"/>
                </a:lnTo>
                <a:lnTo>
                  <a:pt x="18207" y="10517"/>
                </a:lnTo>
                <a:lnTo>
                  <a:pt x="18207" y="10426"/>
                </a:lnTo>
                <a:lnTo>
                  <a:pt x="18219" y="10334"/>
                </a:lnTo>
                <a:lnTo>
                  <a:pt x="18230" y="10258"/>
                </a:lnTo>
                <a:lnTo>
                  <a:pt x="18254" y="10182"/>
                </a:lnTo>
                <a:lnTo>
                  <a:pt x="18288" y="10091"/>
                </a:lnTo>
                <a:lnTo>
                  <a:pt x="18368" y="9953"/>
                </a:lnTo>
                <a:lnTo>
                  <a:pt x="18437" y="9801"/>
                </a:lnTo>
                <a:lnTo>
                  <a:pt x="18551" y="9633"/>
                </a:lnTo>
                <a:lnTo>
                  <a:pt x="18654" y="9450"/>
                </a:lnTo>
                <a:lnTo>
                  <a:pt x="18654" y="9450"/>
                </a:lnTo>
                <a:lnTo>
                  <a:pt x="18608" y="9344"/>
                </a:lnTo>
                <a:lnTo>
                  <a:pt x="18574" y="9252"/>
                </a:lnTo>
                <a:lnTo>
                  <a:pt x="18540" y="9161"/>
                </a:lnTo>
                <a:lnTo>
                  <a:pt x="18517" y="9054"/>
                </a:lnTo>
                <a:lnTo>
                  <a:pt x="18483" y="8962"/>
                </a:lnTo>
                <a:lnTo>
                  <a:pt x="18459" y="8856"/>
                </a:lnTo>
                <a:lnTo>
                  <a:pt x="18448" y="8734"/>
                </a:lnTo>
                <a:lnTo>
                  <a:pt x="18448" y="8627"/>
                </a:lnTo>
                <a:lnTo>
                  <a:pt x="18448" y="8627"/>
                </a:lnTo>
                <a:lnTo>
                  <a:pt x="18368" y="8657"/>
                </a:lnTo>
                <a:lnTo>
                  <a:pt x="18276" y="8688"/>
                </a:lnTo>
                <a:lnTo>
                  <a:pt x="18196" y="8703"/>
                </a:lnTo>
                <a:lnTo>
                  <a:pt x="18150" y="8764"/>
                </a:lnTo>
                <a:lnTo>
                  <a:pt x="18093" y="8795"/>
                </a:lnTo>
                <a:lnTo>
                  <a:pt x="18058" y="8856"/>
                </a:lnTo>
                <a:lnTo>
                  <a:pt x="17990" y="8962"/>
                </a:lnTo>
                <a:lnTo>
                  <a:pt x="17956" y="8978"/>
                </a:lnTo>
                <a:lnTo>
                  <a:pt x="17921" y="9023"/>
                </a:lnTo>
                <a:lnTo>
                  <a:pt x="17875" y="9039"/>
                </a:lnTo>
                <a:lnTo>
                  <a:pt x="17818" y="9054"/>
                </a:lnTo>
                <a:lnTo>
                  <a:pt x="17772" y="9054"/>
                </a:lnTo>
                <a:lnTo>
                  <a:pt x="17692" y="9039"/>
                </a:lnTo>
                <a:lnTo>
                  <a:pt x="17600" y="8993"/>
                </a:lnTo>
                <a:lnTo>
                  <a:pt x="17497" y="8947"/>
                </a:lnTo>
                <a:lnTo>
                  <a:pt x="17497" y="8947"/>
                </a:lnTo>
                <a:lnTo>
                  <a:pt x="17428" y="8871"/>
                </a:lnTo>
                <a:lnTo>
                  <a:pt x="17360" y="8825"/>
                </a:lnTo>
                <a:lnTo>
                  <a:pt x="17279" y="8795"/>
                </a:lnTo>
                <a:lnTo>
                  <a:pt x="17222" y="8779"/>
                </a:lnTo>
                <a:lnTo>
                  <a:pt x="17222" y="8779"/>
                </a:lnTo>
                <a:lnTo>
                  <a:pt x="17153" y="8779"/>
                </a:lnTo>
                <a:lnTo>
                  <a:pt x="17084" y="8810"/>
                </a:lnTo>
                <a:lnTo>
                  <a:pt x="17027" y="8856"/>
                </a:lnTo>
                <a:lnTo>
                  <a:pt x="16959" y="8901"/>
                </a:lnTo>
                <a:close/>
                <a:moveTo>
                  <a:pt x="19697" y="13017"/>
                </a:moveTo>
                <a:lnTo>
                  <a:pt x="19697" y="13017"/>
                </a:lnTo>
                <a:lnTo>
                  <a:pt x="19743" y="12804"/>
                </a:lnTo>
                <a:lnTo>
                  <a:pt x="19766" y="12697"/>
                </a:lnTo>
                <a:lnTo>
                  <a:pt x="19778" y="12606"/>
                </a:lnTo>
                <a:lnTo>
                  <a:pt x="19778" y="12530"/>
                </a:lnTo>
                <a:lnTo>
                  <a:pt x="19778" y="12453"/>
                </a:lnTo>
                <a:lnTo>
                  <a:pt x="19766" y="12377"/>
                </a:lnTo>
                <a:lnTo>
                  <a:pt x="19743" y="12316"/>
                </a:lnTo>
                <a:lnTo>
                  <a:pt x="19731" y="12255"/>
                </a:lnTo>
                <a:lnTo>
                  <a:pt x="19686" y="12209"/>
                </a:lnTo>
                <a:lnTo>
                  <a:pt x="19651" y="12164"/>
                </a:lnTo>
                <a:lnTo>
                  <a:pt x="19594" y="12133"/>
                </a:lnTo>
                <a:lnTo>
                  <a:pt x="19537" y="12103"/>
                </a:lnTo>
                <a:lnTo>
                  <a:pt x="19480" y="12088"/>
                </a:lnTo>
                <a:lnTo>
                  <a:pt x="19411" y="12072"/>
                </a:lnTo>
                <a:lnTo>
                  <a:pt x="19331" y="12072"/>
                </a:lnTo>
                <a:lnTo>
                  <a:pt x="19331" y="12072"/>
                </a:lnTo>
                <a:lnTo>
                  <a:pt x="19697" y="13017"/>
                </a:lnTo>
                <a:close/>
                <a:moveTo>
                  <a:pt x="18792" y="12850"/>
                </a:moveTo>
                <a:lnTo>
                  <a:pt x="18792" y="12850"/>
                </a:lnTo>
                <a:close/>
                <a:moveTo>
                  <a:pt x="16603" y="12880"/>
                </a:moveTo>
                <a:lnTo>
                  <a:pt x="16603" y="12880"/>
                </a:lnTo>
                <a:lnTo>
                  <a:pt x="16649" y="12880"/>
                </a:lnTo>
                <a:lnTo>
                  <a:pt x="16683" y="12865"/>
                </a:lnTo>
                <a:lnTo>
                  <a:pt x="16729" y="12834"/>
                </a:lnTo>
                <a:lnTo>
                  <a:pt x="16741" y="12819"/>
                </a:lnTo>
                <a:lnTo>
                  <a:pt x="16764" y="12789"/>
                </a:lnTo>
                <a:lnTo>
                  <a:pt x="16775" y="12743"/>
                </a:lnTo>
                <a:lnTo>
                  <a:pt x="16810" y="12606"/>
                </a:lnTo>
                <a:lnTo>
                  <a:pt x="16810" y="12606"/>
                </a:lnTo>
                <a:lnTo>
                  <a:pt x="16729" y="12575"/>
                </a:lnTo>
                <a:lnTo>
                  <a:pt x="16695" y="12560"/>
                </a:lnTo>
                <a:lnTo>
                  <a:pt x="16661" y="12560"/>
                </a:lnTo>
                <a:lnTo>
                  <a:pt x="16661" y="12560"/>
                </a:lnTo>
                <a:lnTo>
                  <a:pt x="16649" y="12560"/>
                </a:lnTo>
                <a:lnTo>
                  <a:pt x="16626" y="12575"/>
                </a:lnTo>
                <a:lnTo>
                  <a:pt x="16615" y="12590"/>
                </a:lnTo>
                <a:lnTo>
                  <a:pt x="16592" y="12636"/>
                </a:lnTo>
                <a:lnTo>
                  <a:pt x="16592" y="12743"/>
                </a:lnTo>
                <a:lnTo>
                  <a:pt x="16603" y="12880"/>
                </a:lnTo>
                <a:close/>
                <a:moveTo>
                  <a:pt x="12020" y="12880"/>
                </a:moveTo>
                <a:lnTo>
                  <a:pt x="12020" y="12880"/>
                </a:lnTo>
                <a:lnTo>
                  <a:pt x="11859" y="12682"/>
                </a:lnTo>
                <a:lnTo>
                  <a:pt x="11859" y="12682"/>
                </a:lnTo>
                <a:lnTo>
                  <a:pt x="11928" y="12804"/>
                </a:lnTo>
                <a:lnTo>
                  <a:pt x="11951" y="12819"/>
                </a:lnTo>
                <a:lnTo>
                  <a:pt x="12020" y="12880"/>
                </a:lnTo>
                <a:close/>
                <a:moveTo>
                  <a:pt x="6290" y="12880"/>
                </a:moveTo>
                <a:lnTo>
                  <a:pt x="6290" y="12880"/>
                </a:lnTo>
                <a:lnTo>
                  <a:pt x="6428" y="12850"/>
                </a:lnTo>
                <a:lnTo>
                  <a:pt x="6474" y="12834"/>
                </a:lnTo>
                <a:lnTo>
                  <a:pt x="6519" y="12819"/>
                </a:lnTo>
                <a:lnTo>
                  <a:pt x="6565" y="12819"/>
                </a:lnTo>
                <a:lnTo>
                  <a:pt x="6588" y="12758"/>
                </a:lnTo>
                <a:lnTo>
                  <a:pt x="6600" y="12697"/>
                </a:lnTo>
                <a:lnTo>
                  <a:pt x="6611" y="12606"/>
                </a:lnTo>
                <a:lnTo>
                  <a:pt x="6611" y="12606"/>
                </a:lnTo>
                <a:lnTo>
                  <a:pt x="6508" y="12575"/>
                </a:lnTo>
                <a:lnTo>
                  <a:pt x="6474" y="12560"/>
                </a:lnTo>
                <a:lnTo>
                  <a:pt x="6439" y="12545"/>
                </a:lnTo>
                <a:lnTo>
                  <a:pt x="6439" y="12545"/>
                </a:lnTo>
                <a:lnTo>
                  <a:pt x="6416" y="12560"/>
                </a:lnTo>
                <a:lnTo>
                  <a:pt x="6382" y="12575"/>
                </a:lnTo>
                <a:lnTo>
                  <a:pt x="6359" y="12575"/>
                </a:lnTo>
                <a:lnTo>
                  <a:pt x="6336" y="12621"/>
                </a:lnTo>
                <a:lnTo>
                  <a:pt x="6313" y="12667"/>
                </a:lnTo>
                <a:lnTo>
                  <a:pt x="6302" y="12743"/>
                </a:lnTo>
                <a:lnTo>
                  <a:pt x="6290" y="12880"/>
                </a:lnTo>
                <a:close/>
                <a:moveTo>
                  <a:pt x="6290" y="11127"/>
                </a:moveTo>
                <a:lnTo>
                  <a:pt x="6290" y="11127"/>
                </a:lnTo>
                <a:lnTo>
                  <a:pt x="6416" y="11203"/>
                </a:lnTo>
                <a:lnTo>
                  <a:pt x="6508" y="11279"/>
                </a:lnTo>
                <a:lnTo>
                  <a:pt x="6600" y="11401"/>
                </a:lnTo>
                <a:lnTo>
                  <a:pt x="6680" y="11523"/>
                </a:lnTo>
                <a:lnTo>
                  <a:pt x="6760" y="11630"/>
                </a:lnTo>
                <a:lnTo>
                  <a:pt x="6829" y="11767"/>
                </a:lnTo>
                <a:lnTo>
                  <a:pt x="6966" y="12027"/>
                </a:lnTo>
                <a:lnTo>
                  <a:pt x="7104" y="12286"/>
                </a:lnTo>
                <a:lnTo>
                  <a:pt x="7184" y="12392"/>
                </a:lnTo>
                <a:lnTo>
                  <a:pt x="7264" y="12514"/>
                </a:lnTo>
                <a:lnTo>
                  <a:pt x="7356" y="12606"/>
                </a:lnTo>
                <a:lnTo>
                  <a:pt x="7448" y="12697"/>
                </a:lnTo>
                <a:lnTo>
                  <a:pt x="7574" y="12773"/>
                </a:lnTo>
                <a:lnTo>
                  <a:pt x="7688" y="12819"/>
                </a:lnTo>
                <a:lnTo>
                  <a:pt x="7688" y="12819"/>
                </a:lnTo>
                <a:lnTo>
                  <a:pt x="7677" y="12651"/>
                </a:lnTo>
                <a:lnTo>
                  <a:pt x="7654" y="12499"/>
                </a:lnTo>
                <a:lnTo>
                  <a:pt x="7631" y="12392"/>
                </a:lnTo>
                <a:lnTo>
                  <a:pt x="7585" y="12301"/>
                </a:lnTo>
                <a:lnTo>
                  <a:pt x="7551" y="12225"/>
                </a:lnTo>
                <a:lnTo>
                  <a:pt x="7505" y="12164"/>
                </a:lnTo>
                <a:lnTo>
                  <a:pt x="7425" y="12088"/>
                </a:lnTo>
                <a:lnTo>
                  <a:pt x="7402" y="12057"/>
                </a:lnTo>
                <a:lnTo>
                  <a:pt x="7390" y="12057"/>
                </a:lnTo>
                <a:lnTo>
                  <a:pt x="7390" y="12042"/>
                </a:lnTo>
                <a:lnTo>
                  <a:pt x="7413" y="12011"/>
                </a:lnTo>
                <a:lnTo>
                  <a:pt x="7516" y="11935"/>
                </a:lnTo>
                <a:lnTo>
                  <a:pt x="7746" y="11798"/>
                </a:lnTo>
                <a:lnTo>
                  <a:pt x="7746" y="11798"/>
                </a:lnTo>
                <a:lnTo>
                  <a:pt x="7746" y="12286"/>
                </a:lnTo>
                <a:lnTo>
                  <a:pt x="7746" y="12286"/>
                </a:lnTo>
                <a:lnTo>
                  <a:pt x="7860" y="12316"/>
                </a:lnTo>
                <a:lnTo>
                  <a:pt x="7963" y="12331"/>
                </a:lnTo>
                <a:lnTo>
                  <a:pt x="8055" y="12347"/>
                </a:lnTo>
                <a:lnTo>
                  <a:pt x="8135" y="12331"/>
                </a:lnTo>
                <a:lnTo>
                  <a:pt x="8169" y="12316"/>
                </a:lnTo>
                <a:lnTo>
                  <a:pt x="8216" y="12286"/>
                </a:lnTo>
                <a:lnTo>
                  <a:pt x="8227" y="12225"/>
                </a:lnTo>
                <a:lnTo>
                  <a:pt x="8238" y="12164"/>
                </a:lnTo>
                <a:lnTo>
                  <a:pt x="8238" y="12088"/>
                </a:lnTo>
                <a:lnTo>
                  <a:pt x="8216" y="12011"/>
                </a:lnTo>
                <a:lnTo>
                  <a:pt x="8192" y="11920"/>
                </a:lnTo>
                <a:lnTo>
                  <a:pt x="8158" y="11813"/>
                </a:lnTo>
                <a:lnTo>
                  <a:pt x="8067" y="11615"/>
                </a:lnTo>
                <a:lnTo>
                  <a:pt x="7952" y="11371"/>
                </a:lnTo>
                <a:lnTo>
                  <a:pt x="7803" y="11127"/>
                </a:lnTo>
                <a:lnTo>
                  <a:pt x="7654" y="10883"/>
                </a:lnTo>
                <a:lnTo>
                  <a:pt x="7379" y="10426"/>
                </a:lnTo>
                <a:lnTo>
                  <a:pt x="7253" y="10243"/>
                </a:lnTo>
                <a:lnTo>
                  <a:pt x="7150" y="10060"/>
                </a:lnTo>
                <a:lnTo>
                  <a:pt x="7081" y="9923"/>
                </a:lnTo>
                <a:lnTo>
                  <a:pt x="7070" y="9877"/>
                </a:lnTo>
                <a:lnTo>
                  <a:pt x="7070" y="9831"/>
                </a:lnTo>
                <a:lnTo>
                  <a:pt x="7070" y="9831"/>
                </a:lnTo>
                <a:lnTo>
                  <a:pt x="7058" y="9725"/>
                </a:lnTo>
                <a:lnTo>
                  <a:pt x="7035" y="9649"/>
                </a:lnTo>
                <a:lnTo>
                  <a:pt x="7012" y="9588"/>
                </a:lnTo>
                <a:lnTo>
                  <a:pt x="7001" y="9572"/>
                </a:lnTo>
                <a:lnTo>
                  <a:pt x="7001" y="9557"/>
                </a:lnTo>
                <a:lnTo>
                  <a:pt x="7001" y="9557"/>
                </a:lnTo>
                <a:lnTo>
                  <a:pt x="6978" y="9572"/>
                </a:lnTo>
                <a:lnTo>
                  <a:pt x="6955" y="9588"/>
                </a:lnTo>
                <a:lnTo>
                  <a:pt x="6909" y="9649"/>
                </a:lnTo>
                <a:lnTo>
                  <a:pt x="6852" y="9725"/>
                </a:lnTo>
                <a:lnTo>
                  <a:pt x="6806" y="9816"/>
                </a:lnTo>
                <a:lnTo>
                  <a:pt x="6691" y="10060"/>
                </a:lnTo>
                <a:lnTo>
                  <a:pt x="6577" y="10334"/>
                </a:lnTo>
                <a:lnTo>
                  <a:pt x="6462" y="10624"/>
                </a:lnTo>
                <a:lnTo>
                  <a:pt x="6382" y="10883"/>
                </a:lnTo>
                <a:lnTo>
                  <a:pt x="6290" y="11127"/>
                </a:lnTo>
                <a:close/>
                <a:moveTo>
                  <a:pt x="4548" y="12819"/>
                </a:moveTo>
                <a:lnTo>
                  <a:pt x="4548" y="12819"/>
                </a:lnTo>
                <a:lnTo>
                  <a:pt x="4697" y="12606"/>
                </a:lnTo>
                <a:lnTo>
                  <a:pt x="4697" y="12606"/>
                </a:lnTo>
                <a:lnTo>
                  <a:pt x="5064" y="12484"/>
                </a:lnTo>
                <a:lnTo>
                  <a:pt x="5064" y="12484"/>
                </a:lnTo>
                <a:lnTo>
                  <a:pt x="4995" y="12423"/>
                </a:lnTo>
                <a:lnTo>
                  <a:pt x="4915" y="12392"/>
                </a:lnTo>
                <a:lnTo>
                  <a:pt x="4846" y="12362"/>
                </a:lnTo>
                <a:lnTo>
                  <a:pt x="4778" y="12347"/>
                </a:lnTo>
                <a:lnTo>
                  <a:pt x="4778" y="12347"/>
                </a:lnTo>
                <a:lnTo>
                  <a:pt x="4709" y="12362"/>
                </a:lnTo>
                <a:lnTo>
                  <a:pt x="4663" y="12392"/>
                </a:lnTo>
                <a:lnTo>
                  <a:pt x="4617" y="12423"/>
                </a:lnTo>
                <a:lnTo>
                  <a:pt x="4572" y="12484"/>
                </a:lnTo>
                <a:lnTo>
                  <a:pt x="4548" y="12545"/>
                </a:lnTo>
                <a:lnTo>
                  <a:pt x="4526" y="12606"/>
                </a:lnTo>
                <a:lnTo>
                  <a:pt x="4526" y="12712"/>
                </a:lnTo>
                <a:lnTo>
                  <a:pt x="4548" y="12819"/>
                </a:lnTo>
                <a:close/>
                <a:moveTo>
                  <a:pt x="836" y="12682"/>
                </a:moveTo>
                <a:lnTo>
                  <a:pt x="836" y="12682"/>
                </a:lnTo>
                <a:lnTo>
                  <a:pt x="836" y="12286"/>
                </a:lnTo>
                <a:lnTo>
                  <a:pt x="836" y="12286"/>
                </a:lnTo>
                <a:lnTo>
                  <a:pt x="813" y="12331"/>
                </a:lnTo>
                <a:lnTo>
                  <a:pt x="779" y="12392"/>
                </a:lnTo>
                <a:lnTo>
                  <a:pt x="767" y="12469"/>
                </a:lnTo>
                <a:lnTo>
                  <a:pt x="756" y="12530"/>
                </a:lnTo>
                <a:lnTo>
                  <a:pt x="756" y="12636"/>
                </a:lnTo>
                <a:lnTo>
                  <a:pt x="767" y="12743"/>
                </a:lnTo>
                <a:lnTo>
                  <a:pt x="790" y="12804"/>
                </a:lnTo>
                <a:lnTo>
                  <a:pt x="801" y="12819"/>
                </a:lnTo>
                <a:lnTo>
                  <a:pt x="813" y="12819"/>
                </a:lnTo>
                <a:lnTo>
                  <a:pt x="824" y="12819"/>
                </a:lnTo>
                <a:lnTo>
                  <a:pt x="836" y="12789"/>
                </a:lnTo>
                <a:lnTo>
                  <a:pt x="836" y="12682"/>
                </a:lnTo>
                <a:close/>
                <a:moveTo>
                  <a:pt x="5316" y="12743"/>
                </a:moveTo>
                <a:lnTo>
                  <a:pt x="5316" y="12743"/>
                </a:lnTo>
                <a:lnTo>
                  <a:pt x="5442" y="12743"/>
                </a:lnTo>
                <a:lnTo>
                  <a:pt x="5557" y="12743"/>
                </a:lnTo>
                <a:lnTo>
                  <a:pt x="5649" y="12712"/>
                </a:lnTo>
                <a:lnTo>
                  <a:pt x="5706" y="12651"/>
                </a:lnTo>
                <a:lnTo>
                  <a:pt x="5775" y="12606"/>
                </a:lnTo>
                <a:lnTo>
                  <a:pt x="5809" y="12545"/>
                </a:lnTo>
                <a:lnTo>
                  <a:pt x="5832" y="12453"/>
                </a:lnTo>
                <a:lnTo>
                  <a:pt x="5843" y="12347"/>
                </a:lnTo>
                <a:lnTo>
                  <a:pt x="5843" y="12347"/>
                </a:lnTo>
                <a:lnTo>
                  <a:pt x="5752" y="12362"/>
                </a:lnTo>
                <a:lnTo>
                  <a:pt x="5649" y="12408"/>
                </a:lnTo>
                <a:lnTo>
                  <a:pt x="5534" y="12484"/>
                </a:lnTo>
                <a:lnTo>
                  <a:pt x="5431" y="12560"/>
                </a:lnTo>
                <a:lnTo>
                  <a:pt x="5351" y="12621"/>
                </a:lnTo>
                <a:lnTo>
                  <a:pt x="5282" y="12682"/>
                </a:lnTo>
                <a:lnTo>
                  <a:pt x="5270" y="12712"/>
                </a:lnTo>
                <a:lnTo>
                  <a:pt x="5270" y="12743"/>
                </a:lnTo>
                <a:lnTo>
                  <a:pt x="5282" y="12743"/>
                </a:lnTo>
                <a:lnTo>
                  <a:pt x="5316" y="12743"/>
                </a:lnTo>
                <a:close/>
                <a:moveTo>
                  <a:pt x="996" y="12743"/>
                </a:moveTo>
                <a:lnTo>
                  <a:pt x="996" y="12743"/>
                </a:lnTo>
                <a:lnTo>
                  <a:pt x="1180" y="12606"/>
                </a:lnTo>
                <a:lnTo>
                  <a:pt x="1317" y="12499"/>
                </a:lnTo>
                <a:lnTo>
                  <a:pt x="1420" y="12392"/>
                </a:lnTo>
                <a:lnTo>
                  <a:pt x="1489" y="12316"/>
                </a:lnTo>
                <a:lnTo>
                  <a:pt x="1500" y="12301"/>
                </a:lnTo>
                <a:lnTo>
                  <a:pt x="1512" y="12270"/>
                </a:lnTo>
                <a:lnTo>
                  <a:pt x="1512" y="12240"/>
                </a:lnTo>
                <a:lnTo>
                  <a:pt x="1489" y="12225"/>
                </a:lnTo>
                <a:lnTo>
                  <a:pt x="1477" y="12225"/>
                </a:lnTo>
                <a:lnTo>
                  <a:pt x="1443" y="12209"/>
                </a:lnTo>
                <a:lnTo>
                  <a:pt x="1351" y="12225"/>
                </a:lnTo>
                <a:lnTo>
                  <a:pt x="1351" y="12225"/>
                </a:lnTo>
                <a:lnTo>
                  <a:pt x="1237" y="12149"/>
                </a:lnTo>
                <a:lnTo>
                  <a:pt x="1203" y="12133"/>
                </a:lnTo>
                <a:lnTo>
                  <a:pt x="1145" y="12133"/>
                </a:lnTo>
                <a:lnTo>
                  <a:pt x="1145" y="12133"/>
                </a:lnTo>
                <a:lnTo>
                  <a:pt x="1088" y="12133"/>
                </a:lnTo>
                <a:lnTo>
                  <a:pt x="1054" y="12164"/>
                </a:lnTo>
                <a:lnTo>
                  <a:pt x="1019" y="12225"/>
                </a:lnTo>
                <a:lnTo>
                  <a:pt x="996" y="12301"/>
                </a:lnTo>
                <a:lnTo>
                  <a:pt x="985" y="12377"/>
                </a:lnTo>
                <a:lnTo>
                  <a:pt x="973" y="12484"/>
                </a:lnTo>
                <a:lnTo>
                  <a:pt x="985" y="12606"/>
                </a:lnTo>
                <a:lnTo>
                  <a:pt x="996" y="12743"/>
                </a:lnTo>
                <a:close/>
                <a:moveTo>
                  <a:pt x="3700" y="12728"/>
                </a:moveTo>
                <a:lnTo>
                  <a:pt x="3700" y="12728"/>
                </a:lnTo>
                <a:lnTo>
                  <a:pt x="5431" y="12072"/>
                </a:lnTo>
                <a:lnTo>
                  <a:pt x="5431" y="12072"/>
                </a:lnTo>
                <a:lnTo>
                  <a:pt x="5270" y="12057"/>
                </a:lnTo>
                <a:lnTo>
                  <a:pt x="5270" y="12057"/>
                </a:lnTo>
                <a:lnTo>
                  <a:pt x="5179" y="12057"/>
                </a:lnTo>
                <a:lnTo>
                  <a:pt x="5076" y="12072"/>
                </a:lnTo>
                <a:lnTo>
                  <a:pt x="4881" y="12133"/>
                </a:lnTo>
                <a:lnTo>
                  <a:pt x="4674" y="12209"/>
                </a:lnTo>
                <a:lnTo>
                  <a:pt x="4457" y="12316"/>
                </a:lnTo>
                <a:lnTo>
                  <a:pt x="4262" y="12408"/>
                </a:lnTo>
                <a:lnTo>
                  <a:pt x="4056" y="12530"/>
                </a:lnTo>
                <a:lnTo>
                  <a:pt x="3700" y="12728"/>
                </a:lnTo>
                <a:close/>
                <a:moveTo>
                  <a:pt x="1500" y="12606"/>
                </a:moveTo>
                <a:lnTo>
                  <a:pt x="1500" y="12606"/>
                </a:lnTo>
                <a:lnTo>
                  <a:pt x="1695" y="12651"/>
                </a:lnTo>
                <a:lnTo>
                  <a:pt x="1844" y="12667"/>
                </a:lnTo>
                <a:lnTo>
                  <a:pt x="1970" y="12667"/>
                </a:lnTo>
                <a:lnTo>
                  <a:pt x="2039" y="12651"/>
                </a:lnTo>
                <a:lnTo>
                  <a:pt x="2062" y="12651"/>
                </a:lnTo>
                <a:lnTo>
                  <a:pt x="2073" y="12621"/>
                </a:lnTo>
                <a:lnTo>
                  <a:pt x="2085" y="12590"/>
                </a:lnTo>
                <a:lnTo>
                  <a:pt x="2073" y="12575"/>
                </a:lnTo>
                <a:lnTo>
                  <a:pt x="2062" y="12545"/>
                </a:lnTo>
                <a:lnTo>
                  <a:pt x="2039" y="12499"/>
                </a:lnTo>
                <a:lnTo>
                  <a:pt x="1970" y="12408"/>
                </a:lnTo>
                <a:lnTo>
                  <a:pt x="1970" y="12408"/>
                </a:lnTo>
                <a:lnTo>
                  <a:pt x="1913" y="12316"/>
                </a:lnTo>
                <a:lnTo>
                  <a:pt x="1844" y="12225"/>
                </a:lnTo>
                <a:lnTo>
                  <a:pt x="1798" y="12179"/>
                </a:lnTo>
                <a:lnTo>
                  <a:pt x="1775" y="12164"/>
                </a:lnTo>
                <a:lnTo>
                  <a:pt x="1775" y="12164"/>
                </a:lnTo>
                <a:lnTo>
                  <a:pt x="1730" y="12179"/>
                </a:lnTo>
                <a:lnTo>
                  <a:pt x="1707" y="12209"/>
                </a:lnTo>
                <a:lnTo>
                  <a:pt x="1672" y="12240"/>
                </a:lnTo>
                <a:lnTo>
                  <a:pt x="1638" y="12301"/>
                </a:lnTo>
                <a:lnTo>
                  <a:pt x="1581" y="12438"/>
                </a:lnTo>
                <a:lnTo>
                  <a:pt x="1500" y="12606"/>
                </a:lnTo>
                <a:close/>
                <a:moveTo>
                  <a:pt x="3208" y="12560"/>
                </a:moveTo>
                <a:lnTo>
                  <a:pt x="3208" y="12560"/>
                </a:lnTo>
                <a:lnTo>
                  <a:pt x="3208" y="12453"/>
                </a:lnTo>
                <a:lnTo>
                  <a:pt x="3219" y="12362"/>
                </a:lnTo>
                <a:lnTo>
                  <a:pt x="3254" y="12301"/>
                </a:lnTo>
                <a:lnTo>
                  <a:pt x="3288" y="12225"/>
                </a:lnTo>
                <a:lnTo>
                  <a:pt x="3334" y="12179"/>
                </a:lnTo>
                <a:lnTo>
                  <a:pt x="3391" y="12133"/>
                </a:lnTo>
                <a:lnTo>
                  <a:pt x="3448" y="12103"/>
                </a:lnTo>
                <a:lnTo>
                  <a:pt x="3529" y="12057"/>
                </a:lnTo>
                <a:lnTo>
                  <a:pt x="3666" y="12042"/>
                </a:lnTo>
                <a:lnTo>
                  <a:pt x="3827" y="12011"/>
                </a:lnTo>
                <a:lnTo>
                  <a:pt x="3987" y="11981"/>
                </a:lnTo>
                <a:lnTo>
                  <a:pt x="4136" y="11950"/>
                </a:lnTo>
                <a:lnTo>
                  <a:pt x="4136" y="11950"/>
                </a:lnTo>
                <a:lnTo>
                  <a:pt x="4125" y="11859"/>
                </a:lnTo>
                <a:lnTo>
                  <a:pt x="4113" y="11798"/>
                </a:lnTo>
                <a:lnTo>
                  <a:pt x="4090" y="11722"/>
                </a:lnTo>
                <a:lnTo>
                  <a:pt x="4067" y="11661"/>
                </a:lnTo>
                <a:lnTo>
                  <a:pt x="3987" y="11539"/>
                </a:lnTo>
                <a:lnTo>
                  <a:pt x="3918" y="11386"/>
                </a:lnTo>
                <a:lnTo>
                  <a:pt x="3884" y="11310"/>
                </a:lnTo>
                <a:lnTo>
                  <a:pt x="3861" y="11249"/>
                </a:lnTo>
                <a:lnTo>
                  <a:pt x="3849" y="11157"/>
                </a:lnTo>
                <a:lnTo>
                  <a:pt x="3838" y="11051"/>
                </a:lnTo>
                <a:lnTo>
                  <a:pt x="3849" y="10959"/>
                </a:lnTo>
                <a:lnTo>
                  <a:pt x="3861" y="10837"/>
                </a:lnTo>
                <a:lnTo>
                  <a:pt x="3907" y="10731"/>
                </a:lnTo>
                <a:lnTo>
                  <a:pt x="3953" y="10578"/>
                </a:lnTo>
                <a:lnTo>
                  <a:pt x="3953" y="10578"/>
                </a:lnTo>
                <a:lnTo>
                  <a:pt x="4021" y="10441"/>
                </a:lnTo>
                <a:lnTo>
                  <a:pt x="4102" y="10304"/>
                </a:lnTo>
                <a:lnTo>
                  <a:pt x="4239" y="10045"/>
                </a:lnTo>
                <a:lnTo>
                  <a:pt x="4308" y="9908"/>
                </a:lnTo>
                <a:lnTo>
                  <a:pt x="4354" y="9755"/>
                </a:lnTo>
                <a:lnTo>
                  <a:pt x="4411" y="9618"/>
                </a:lnTo>
                <a:lnTo>
                  <a:pt x="4445" y="9450"/>
                </a:lnTo>
                <a:lnTo>
                  <a:pt x="4445" y="9450"/>
                </a:lnTo>
                <a:lnTo>
                  <a:pt x="4251" y="9527"/>
                </a:lnTo>
                <a:lnTo>
                  <a:pt x="4102" y="9588"/>
                </a:lnTo>
                <a:lnTo>
                  <a:pt x="3976" y="9649"/>
                </a:lnTo>
                <a:lnTo>
                  <a:pt x="3918" y="9649"/>
                </a:lnTo>
                <a:lnTo>
                  <a:pt x="3873" y="9649"/>
                </a:lnTo>
                <a:lnTo>
                  <a:pt x="3827" y="9649"/>
                </a:lnTo>
                <a:lnTo>
                  <a:pt x="3781" y="9633"/>
                </a:lnTo>
                <a:lnTo>
                  <a:pt x="3724" y="9588"/>
                </a:lnTo>
                <a:lnTo>
                  <a:pt x="3666" y="9557"/>
                </a:lnTo>
                <a:lnTo>
                  <a:pt x="3529" y="9435"/>
                </a:lnTo>
                <a:lnTo>
                  <a:pt x="3345" y="9222"/>
                </a:lnTo>
                <a:lnTo>
                  <a:pt x="3345" y="9222"/>
                </a:lnTo>
                <a:lnTo>
                  <a:pt x="3242" y="9328"/>
                </a:lnTo>
                <a:lnTo>
                  <a:pt x="3116" y="9420"/>
                </a:lnTo>
                <a:lnTo>
                  <a:pt x="2853" y="9572"/>
                </a:lnTo>
                <a:lnTo>
                  <a:pt x="2601" y="9740"/>
                </a:lnTo>
                <a:lnTo>
                  <a:pt x="2486" y="9816"/>
                </a:lnTo>
                <a:lnTo>
                  <a:pt x="2360" y="9908"/>
                </a:lnTo>
                <a:lnTo>
                  <a:pt x="2245" y="9999"/>
                </a:lnTo>
                <a:lnTo>
                  <a:pt x="2142" y="10091"/>
                </a:lnTo>
                <a:lnTo>
                  <a:pt x="2051" y="10228"/>
                </a:lnTo>
                <a:lnTo>
                  <a:pt x="1970" y="10350"/>
                </a:lnTo>
                <a:lnTo>
                  <a:pt x="1890" y="10517"/>
                </a:lnTo>
                <a:lnTo>
                  <a:pt x="1833" y="10670"/>
                </a:lnTo>
                <a:lnTo>
                  <a:pt x="1787" y="10837"/>
                </a:lnTo>
                <a:lnTo>
                  <a:pt x="1764" y="11051"/>
                </a:lnTo>
                <a:lnTo>
                  <a:pt x="1764" y="11051"/>
                </a:lnTo>
                <a:lnTo>
                  <a:pt x="1844" y="11005"/>
                </a:lnTo>
                <a:lnTo>
                  <a:pt x="1913" y="10959"/>
                </a:lnTo>
                <a:lnTo>
                  <a:pt x="1936" y="10959"/>
                </a:lnTo>
                <a:lnTo>
                  <a:pt x="1959" y="10975"/>
                </a:lnTo>
                <a:lnTo>
                  <a:pt x="1993" y="10990"/>
                </a:lnTo>
                <a:lnTo>
                  <a:pt x="1993" y="11005"/>
                </a:lnTo>
                <a:lnTo>
                  <a:pt x="2027" y="11051"/>
                </a:lnTo>
                <a:lnTo>
                  <a:pt x="2051" y="11127"/>
                </a:lnTo>
                <a:lnTo>
                  <a:pt x="2085" y="11340"/>
                </a:lnTo>
                <a:lnTo>
                  <a:pt x="2131" y="11569"/>
                </a:lnTo>
                <a:lnTo>
                  <a:pt x="2154" y="11706"/>
                </a:lnTo>
                <a:lnTo>
                  <a:pt x="2176" y="11798"/>
                </a:lnTo>
                <a:lnTo>
                  <a:pt x="2222" y="11920"/>
                </a:lnTo>
                <a:lnTo>
                  <a:pt x="2280" y="12011"/>
                </a:lnTo>
                <a:lnTo>
                  <a:pt x="2360" y="12088"/>
                </a:lnTo>
                <a:lnTo>
                  <a:pt x="2383" y="12118"/>
                </a:lnTo>
                <a:lnTo>
                  <a:pt x="2429" y="12133"/>
                </a:lnTo>
                <a:lnTo>
                  <a:pt x="2429" y="12133"/>
                </a:lnTo>
                <a:lnTo>
                  <a:pt x="2463" y="12072"/>
                </a:lnTo>
                <a:lnTo>
                  <a:pt x="2497" y="12042"/>
                </a:lnTo>
                <a:lnTo>
                  <a:pt x="2543" y="12011"/>
                </a:lnTo>
                <a:lnTo>
                  <a:pt x="2566" y="12011"/>
                </a:lnTo>
                <a:lnTo>
                  <a:pt x="2566" y="12011"/>
                </a:lnTo>
                <a:lnTo>
                  <a:pt x="2601" y="12011"/>
                </a:lnTo>
                <a:lnTo>
                  <a:pt x="2635" y="12027"/>
                </a:lnTo>
                <a:lnTo>
                  <a:pt x="2715" y="12072"/>
                </a:lnTo>
                <a:lnTo>
                  <a:pt x="2772" y="12149"/>
                </a:lnTo>
                <a:lnTo>
                  <a:pt x="2853" y="12240"/>
                </a:lnTo>
                <a:lnTo>
                  <a:pt x="2944" y="12331"/>
                </a:lnTo>
                <a:lnTo>
                  <a:pt x="3024" y="12423"/>
                </a:lnTo>
                <a:lnTo>
                  <a:pt x="3116" y="12499"/>
                </a:lnTo>
                <a:lnTo>
                  <a:pt x="3150" y="12530"/>
                </a:lnTo>
                <a:lnTo>
                  <a:pt x="3208" y="12560"/>
                </a:lnTo>
                <a:close/>
                <a:moveTo>
                  <a:pt x="15423" y="12286"/>
                </a:moveTo>
                <a:lnTo>
                  <a:pt x="15423" y="12286"/>
                </a:lnTo>
                <a:lnTo>
                  <a:pt x="15503" y="12362"/>
                </a:lnTo>
                <a:lnTo>
                  <a:pt x="15606" y="12438"/>
                </a:lnTo>
                <a:lnTo>
                  <a:pt x="15709" y="12484"/>
                </a:lnTo>
                <a:lnTo>
                  <a:pt x="15824" y="12484"/>
                </a:lnTo>
                <a:lnTo>
                  <a:pt x="15824" y="12484"/>
                </a:lnTo>
                <a:lnTo>
                  <a:pt x="15721" y="12133"/>
                </a:lnTo>
                <a:lnTo>
                  <a:pt x="15721" y="12133"/>
                </a:lnTo>
                <a:lnTo>
                  <a:pt x="15423" y="12286"/>
                </a:lnTo>
                <a:close/>
                <a:moveTo>
                  <a:pt x="17016" y="12347"/>
                </a:moveTo>
                <a:lnTo>
                  <a:pt x="17016" y="12347"/>
                </a:lnTo>
                <a:lnTo>
                  <a:pt x="17142" y="12270"/>
                </a:lnTo>
                <a:lnTo>
                  <a:pt x="17222" y="12179"/>
                </a:lnTo>
                <a:lnTo>
                  <a:pt x="17302" y="12103"/>
                </a:lnTo>
                <a:lnTo>
                  <a:pt x="17371" y="12042"/>
                </a:lnTo>
                <a:lnTo>
                  <a:pt x="17405" y="11966"/>
                </a:lnTo>
                <a:lnTo>
                  <a:pt x="17417" y="11905"/>
                </a:lnTo>
                <a:lnTo>
                  <a:pt x="17417" y="11844"/>
                </a:lnTo>
                <a:lnTo>
                  <a:pt x="17405" y="11798"/>
                </a:lnTo>
                <a:lnTo>
                  <a:pt x="17371" y="11752"/>
                </a:lnTo>
                <a:lnTo>
                  <a:pt x="17325" y="11706"/>
                </a:lnTo>
                <a:lnTo>
                  <a:pt x="17256" y="11645"/>
                </a:lnTo>
                <a:lnTo>
                  <a:pt x="17199" y="11615"/>
                </a:lnTo>
                <a:lnTo>
                  <a:pt x="17016" y="11539"/>
                </a:lnTo>
                <a:lnTo>
                  <a:pt x="16810" y="11462"/>
                </a:lnTo>
                <a:lnTo>
                  <a:pt x="16810" y="11462"/>
                </a:lnTo>
                <a:lnTo>
                  <a:pt x="17016" y="12347"/>
                </a:lnTo>
                <a:close/>
                <a:moveTo>
                  <a:pt x="6233" y="12286"/>
                </a:moveTo>
                <a:lnTo>
                  <a:pt x="6233" y="12286"/>
                </a:lnTo>
                <a:lnTo>
                  <a:pt x="6187" y="12225"/>
                </a:lnTo>
                <a:lnTo>
                  <a:pt x="6141" y="12194"/>
                </a:lnTo>
                <a:lnTo>
                  <a:pt x="6084" y="12164"/>
                </a:lnTo>
                <a:lnTo>
                  <a:pt x="5992" y="12133"/>
                </a:lnTo>
                <a:lnTo>
                  <a:pt x="5992" y="12133"/>
                </a:lnTo>
                <a:lnTo>
                  <a:pt x="6233" y="12286"/>
                </a:lnTo>
                <a:close/>
                <a:moveTo>
                  <a:pt x="527" y="12286"/>
                </a:moveTo>
                <a:lnTo>
                  <a:pt x="527" y="12286"/>
                </a:lnTo>
                <a:lnTo>
                  <a:pt x="733" y="12133"/>
                </a:lnTo>
                <a:lnTo>
                  <a:pt x="733" y="12133"/>
                </a:lnTo>
                <a:lnTo>
                  <a:pt x="1042" y="11600"/>
                </a:lnTo>
                <a:lnTo>
                  <a:pt x="1042" y="11600"/>
                </a:lnTo>
                <a:lnTo>
                  <a:pt x="950" y="11569"/>
                </a:lnTo>
                <a:lnTo>
                  <a:pt x="859" y="11569"/>
                </a:lnTo>
                <a:lnTo>
                  <a:pt x="859" y="11569"/>
                </a:lnTo>
                <a:lnTo>
                  <a:pt x="790" y="11569"/>
                </a:lnTo>
                <a:lnTo>
                  <a:pt x="710" y="11615"/>
                </a:lnTo>
                <a:lnTo>
                  <a:pt x="652" y="11676"/>
                </a:lnTo>
                <a:lnTo>
                  <a:pt x="607" y="11752"/>
                </a:lnTo>
                <a:lnTo>
                  <a:pt x="561" y="11844"/>
                </a:lnTo>
                <a:lnTo>
                  <a:pt x="549" y="11966"/>
                </a:lnTo>
                <a:lnTo>
                  <a:pt x="527" y="12118"/>
                </a:lnTo>
                <a:lnTo>
                  <a:pt x="527" y="12286"/>
                </a:lnTo>
                <a:close/>
                <a:moveTo>
                  <a:pt x="5935" y="12225"/>
                </a:moveTo>
                <a:lnTo>
                  <a:pt x="5935" y="12225"/>
                </a:lnTo>
                <a:lnTo>
                  <a:pt x="5855" y="12133"/>
                </a:lnTo>
                <a:lnTo>
                  <a:pt x="5820" y="12118"/>
                </a:lnTo>
                <a:lnTo>
                  <a:pt x="5775" y="12103"/>
                </a:lnTo>
                <a:lnTo>
                  <a:pt x="5660" y="12072"/>
                </a:lnTo>
                <a:lnTo>
                  <a:pt x="5522" y="12072"/>
                </a:lnTo>
                <a:lnTo>
                  <a:pt x="5522" y="12072"/>
                </a:lnTo>
                <a:lnTo>
                  <a:pt x="5614" y="12133"/>
                </a:lnTo>
                <a:lnTo>
                  <a:pt x="5694" y="12179"/>
                </a:lnTo>
                <a:lnTo>
                  <a:pt x="5786" y="12209"/>
                </a:lnTo>
                <a:lnTo>
                  <a:pt x="5935" y="12225"/>
                </a:lnTo>
                <a:close/>
                <a:moveTo>
                  <a:pt x="16397" y="12072"/>
                </a:moveTo>
                <a:lnTo>
                  <a:pt x="16397" y="12072"/>
                </a:lnTo>
                <a:lnTo>
                  <a:pt x="16454" y="12057"/>
                </a:lnTo>
                <a:lnTo>
                  <a:pt x="16489" y="12057"/>
                </a:lnTo>
                <a:lnTo>
                  <a:pt x="16512" y="12027"/>
                </a:lnTo>
                <a:lnTo>
                  <a:pt x="16534" y="11981"/>
                </a:lnTo>
                <a:lnTo>
                  <a:pt x="16534" y="11935"/>
                </a:lnTo>
                <a:lnTo>
                  <a:pt x="16512" y="11874"/>
                </a:lnTo>
                <a:lnTo>
                  <a:pt x="16489" y="11844"/>
                </a:lnTo>
                <a:lnTo>
                  <a:pt x="16443" y="11798"/>
                </a:lnTo>
                <a:lnTo>
                  <a:pt x="16443" y="11798"/>
                </a:lnTo>
                <a:lnTo>
                  <a:pt x="16397" y="12072"/>
                </a:lnTo>
                <a:close/>
                <a:moveTo>
                  <a:pt x="1970" y="12072"/>
                </a:moveTo>
                <a:lnTo>
                  <a:pt x="1970" y="12072"/>
                </a:lnTo>
                <a:lnTo>
                  <a:pt x="1764" y="11798"/>
                </a:lnTo>
                <a:lnTo>
                  <a:pt x="1764" y="11798"/>
                </a:lnTo>
                <a:lnTo>
                  <a:pt x="1798" y="11920"/>
                </a:lnTo>
                <a:lnTo>
                  <a:pt x="1833" y="11981"/>
                </a:lnTo>
                <a:lnTo>
                  <a:pt x="1878" y="12027"/>
                </a:lnTo>
                <a:lnTo>
                  <a:pt x="1970" y="12072"/>
                </a:lnTo>
                <a:close/>
                <a:moveTo>
                  <a:pt x="15366" y="11600"/>
                </a:moveTo>
                <a:lnTo>
                  <a:pt x="15366" y="11600"/>
                </a:lnTo>
                <a:lnTo>
                  <a:pt x="15262" y="11554"/>
                </a:lnTo>
                <a:lnTo>
                  <a:pt x="15159" y="11508"/>
                </a:lnTo>
                <a:lnTo>
                  <a:pt x="15091" y="11432"/>
                </a:lnTo>
                <a:lnTo>
                  <a:pt x="15010" y="11325"/>
                </a:lnTo>
                <a:lnTo>
                  <a:pt x="15010" y="11325"/>
                </a:lnTo>
                <a:lnTo>
                  <a:pt x="15148" y="11767"/>
                </a:lnTo>
                <a:lnTo>
                  <a:pt x="15217" y="11920"/>
                </a:lnTo>
                <a:lnTo>
                  <a:pt x="15274" y="12027"/>
                </a:lnTo>
                <a:lnTo>
                  <a:pt x="15297" y="12057"/>
                </a:lnTo>
                <a:lnTo>
                  <a:pt x="15297" y="12057"/>
                </a:lnTo>
                <a:lnTo>
                  <a:pt x="15320" y="12057"/>
                </a:lnTo>
                <a:lnTo>
                  <a:pt x="15331" y="12011"/>
                </a:lnTo>
                <a:lnTo>
                  <a:pt x="15354" y="11950"/>
                </a:lnTo>
                <a:lnTo>
                  <a:pt x="15354" y="11859"/>
                </a:lnTo>
                <a:lnTo>
                  <a:pt x="15366" y="11600"/>
                </a:lnTo>
                <a:close/>
                <a:moveTo>
                  <a:pt x="6496" y="12011"/>
                </a:moveTo>
                <a:lnTo>
                  <a:pt x="6496" y="12011"/>
                </a:lnTo>
                <a:lnTo>
                  <a:pt x="6531" y="11966"/>
                </a:lnTo>
                <a:lnTo>
                  <a:pt x="6543" y="11950"/>
                </a:lnTo>
                <a:lnTo>
                  <a:pt x="6531" y="11935"/>
                </a:lnTo>
                <a:lnTo>
                  <a:pt x="6496" y="11874"/>
                </a:lnTo>
                <a:lnTo>
                  <a:pt x="6496" y="11874"/>
                </a:lnTo>
                <a:lnTo>
                  <a:pt x="6496" y="12011"/>
                </a:lnTo>
                <a:close/>
                <a:moveTo>
                  <a:pt x="1145" y="11950"/>
                </a:moveTo>
                <a:lnTo>
                  <a:pt x="1145" y="11950"/>
                </a:lnTo>
                <a:lnTo>
                  <a:pt x="1248" y="11950"/>
                </a:lnTo>
                <a:lnTo>
                  <a:pt x="1294" y="11950"/>
                </a:lnTo>
                <a:lnTo>
                  <a:pt x="1351" y="11935"/>
                </a:lnTo>
                <a:lnTo>
                  <a:pt x="1397" y="11905"/>
                </a:lnTo>
                <a:lnTo>
                  <a:pt x="1420" y="11874"/>
                </a:lnTo>
                <a:lnTo>
                  <a:pt x="1443" y="11813"/>
                </a:lnTo>
                <a:lnTo>
                  <a:pt x="1455" y="11737"/>
                </a:lnTo>
                <a:lnTo>
                  <a:pt x="1455" y="11737"/>
                </a:lnTo>
                <a:lnTo>
                  <a:pt x="1306" y="11600"/>
                </a:lnTo>
                <a:lnTo>
                  <a:pt x="1248" y="11554"/>
                </a:lnTo>
                <a:lnTo>
                  <a:pt x="1214" y="11554"/>
                </a:lnTo>
                <a:lnTo>
                  <a:pt x="1214" y="11554"/>
                </a:lnTo>
                <a:lnTo>
                  <a:pt x="1203" y="11554"/>
                </a:lnTo>
                <a:lnTo>
                  <a:pt x="1180" y="11569"/>
                </a:lnTo>
                <a:lnTo>
                  <a:pt x="1168" y="11615"/>
                </a:lnTo>
                <a:lnTo>
                  <a:pt x="1157" y="11645"/>
                </a:lnTo>
                <a:lnTo>
                  <a:pt x="1145" y="11783"/>
                </a:lnTo>
                <a:lnTo>
                  <a:pt x="1145" y="11950"/>
                </a:lnTo>
                <a:close/>
                <a:moveTo>
                  <a:pt x="17680" y="11950"/>
                </a:moveTo>
                <a:lnTo>
                  <a:pt x="17680" y="11950"/>
                </a:lnTo>
                <a:lnTo>
                  <a:pt x="17761" y="11874"/>
                </a:lnTo>
                <a:lnTo>
                  <a:pt x="17807" y="11798"/>
                </a:lnTo>
                <a:lnTo>
                  <a:pt x="17841" y="11722"/>
                </a:lnTo>
                <a:lnTo>
                  <a:pt x="17841" y="11691"/>
                </a:lnTo>
                <a:lnTo>
                  <a:pt x="17841" y="11661"/>
                </a:lnTo>
                <a:lnTo>
                  <a:pt x="17818" y="11600"/>
                </a:lnTo>
                <a:lnTo>
                  <a:pt x="17795" y="11539"/>
                </a:lnTo>
                <a:lnTo>
                  <a:pt x="17726" y="11462"/>
                </a:lnTo>
                <a:lnTo>
                  <a:pt x="17623" y="11401"/>
                </a:lnTo>
                <a:lnTo>
                  <a:pt x="17623" y="11401"/>
                </a:lnTo>
                <a:lnTo>
                  <a:pt x="17680" y="11950"/>
                </a:lnTo>
                <a:close/>
                <a:moveTo>
                  <a:pt x="10312" y="11874"/>
                </a:moveTo>
                <a:lnTo>
                  <a:pt x="10312" y="11874"/>
                </a:lnTo>
                <a:lnTo>
                  <a:pt x="10392" y="11767"/>
                </a:lnTo>
                <a:lnTo>
                  <a:pt x="10404" y="11737"/>
                </a:lnTo>
                <a:lnTo>
                  <a:pt x="10416" y="11722"/>
                </a:lnTo>
                <a:lnTo>
                  <a:pt x="10416" y="11722"/>
                </a:lnTo>
                <a:lnTo>
                  <a:pt x="10358" y="11783"/>
                </a:lnTo>
                <a:lnTo>
                  <a:pt x="10335" y="11813"/>
                </a:lnTo>
                <a:lnTo>
                  <a:pt x="10312" y="11874"/>
                </a:lnTo>
                <a:close/>
                <a:moveTo>
                  <a:pt x="423" y="11676"/>
                </a:moveTo>
                <a:lnTo>
                  <a:pt x="423" y="11676"/>
                </a:lnTo>
                <a:lnTo>
                  <a:pt x="446" y="11722"/>
                </a:lnTo>
                <a:lnTo>
                  <a:pt x="481" y="11767"/>
                </a:lnTo>
                <a:lnTo>
                  <a:pt x="492" y="11767"/>
                </a:lnTo>
                <a:lnTo>
                  <a:pt x="527" y="11752"/>
                </a:lnTo>
                <a:lnTo>
                  <a:pt x="561" y="11722"/>
                </a:lnTo>
                <a:lnTo>
                  <a:pt x="572" y="11676"/>
                </a:lnTo>
                <a:lnTo>
                  <a:pt x="630" y="11539"/>
                </a:lnTo>
                <a:lnTo>
                  <a:pt x="652" y="11401"/>
                </a:lnTo>
                <a:lnTo>
                  <a:pt x="698" y="11279"/>
                </a:lnTo>
                <a:lnTo>
                  <a:pt x="733" y="11051"/>
                </a:lnTo>
                <a:lnTo>
                  <a:pt x="733" y="11051"/>
                </a:lnTo>
                <a:lnTo>
                  <a:pt x="595" y="11066"/>
                </a:lnTo>
                <a:lnTo>
                  <a:pt x="492" y="11081"/>
                </a:lnTo>
                <a:lnTo>
                  <a:pt x="446" y="11096"/>
                </a:lnTo>
                <a:lnTo>
                  <a:pt x="423" y="11112"/>
                </a:lnTo>
                <a:lnTo>
                  <a:pt x="389" y="11142"/>
                </a:lnTo>
                <a:lnTo>
                  <a:pt x="366" y="11188"/>
                </a:lnTo>
                <a:lnTo>
                  <a:pt x="354" y="11218"/>
                </a:lnTo>
                <a:lnTo>
                  <a:pt x="354" y="11264"/>
                </a:lnTo>
                <a:lnTo>
                  <a:pt x="354" y="11295"/>
                </a:lnTo>
                <a:lnTo>
                  <a:pt x="354" y="11356"/>
                </a:lnTo>
                <a:lnTo>
                  <a:pt x="378" y="11508"/>
                </a:lnTo>
                <a:lnTo>
                  <a:pt x="423" y="11676"/>
                </a:lnTo>
                <a:close/>
                <a:moveTo>
                  <a:pt x="16340" y="11401"/>
                </a:moveTo>
                <a:lnTo>
                  <a:pt x="16340" y="11401"/>
                </a:lnTo>
                <a:lnTo>
                  <a:pt x="16363" y="11493"/>
                </a:lnTo>
                <a:lnTo>
                  <a:pt x="16374" y="11523"/>
                </a:lnTo>
                <a:lnTo>
                  <a:pt x="16385" y="11539"/>
                </a:lnTo>
                <a:lnTo>
                  <a:pt x="16408" y="11554"/>
                </a:lnTo>
                <a:lnTo>
                  <a:pt x="16443" y="11584"/>
                </a:lnTo>
                <a:lnTo>
                  <a:pt x="16500" y="11600"/>
                </a:lnTo>
                <a:lnTo>
                  <a:pt x="16500" y="11600"/>
                </a:lnTo>
                <a:lnTo>
                  <a:pt x="16500" y="11493"/>
                </a:lnTo>
                <a:lnTo>
                  <a:pt x="16489" y="11401"/>
                </a:lnTo>
                <a:lnTo>
                  <a:pt x="16466" y="11356"/>
                </a:lnTo>
                <a:lnTo>
                  <a:pt x="16454" y="11340"/>
                </a:lnTo>
                <a:lnTo>
                  <a:pt x="16443" y="11325"/>
                </a:lnTo>
                <a:lnTo>
                  <a:pt x="16443" y="11325"/>
                </a:lnTo>
                <a:lnTo>
                  <a:pt x="16397" y="11356"/>
                </a:lnTo>
                <a:lnTo>
                  <a:pt x="16340" y="11401"/>
                </a:lnTo>
                <a:close/>
                <a:moveTo>
                  <a:pt x="6141" y="11600"/>
                </a:moveTo>
                <a:lnTo>
                  <a:pt x="6141" y="11600"/>
                </a:lnTo>
                <a:lnTo>
                  <a:pt x="6221" y="11554"/>
                </a:lnTo>
                <a:lnTo>
                  <a:pt x="6256" y="11539"/>
                </a:lnTo>
                <a:lnTo>
                  <a:pt x="6279" y="11493"/>
                </a:lnTo>
                <a:lnTo>
                  <a:pt x="6290" y="11462"/>
                </a:lnTo>
                <a:lnTo>
                  <a:pt x="6279" y="11447"/>
                </a:lnTo>
                <a:lnTo>
                  <a:pt x="6233" y="11417"/>
                </a:lnTo>
                <a:lnTo>
                  <a:pt x="6176" y="11401"/>
                </a:lnTo>
                <a:lnTo>
                  <a:pt x="6084" y="11401"/>
                </a:lnTo>
                <a:lnTo>
                  <a:pt x="6084" y="11401"/>
                </a:lnTo>
                <a:lnTo>
                  <a:pt x="6038" y="11447"/>
                </a:lnTo>
                <a:lnTo>
                  <a:pt x="6004" y="11478"/>
                </a:lnTo>
                <a:lnTo>
                  <a:pt x="5992" y="11523"/>
                </a:lnTo>
                <a:lnTo>
                  <a:pt x="5992" y="11539"/>
                </a:lnTo>
                <a:lnTo>
                  <a:pt x="6004" y="11554"/>
                </a:lnTo>
                <a:lnTo>
                  <a:pt x="6038" y="11584"/>
                </a:lnTo>
                <a:lnTo>
                  <a:pt x="6073" y="11600"/>
                </a:lnTo>
                <a:lnTo>
                  <a:pt x="6141" y="11600"/>
                </a:lnTo>
                <a:close/>
                <a:moveTo>
                  <a:pt x="4136" y="11600"/>
                </a:moveTo>
                <a:lnTo>
                  <a:pt x="4136" y="11600"/>
                </a:lnTo>
                <a:lnTo>
                  <a:pt x="4136" y="11447"/>
                </a:lnTo>
                <a:lnTo>
                  <a:pt x="4170" y="11279"/>
                </a:lnTo>
                <a:lnTo>
                  <a:pt x="4216" y="11127"/>
                </a:lnTo>
                <a:lnTo>
                  <a:pt x="4285" y="11005"/>
                </a:lnTo>
                <a:lnTo>
                  <a:pt x="4285" y="11005"/>
                </a:lnTo>
                <a:lnTo>
                  <a:pt x="4159" y="11020"/>
                </a:lnTo>
                <a:lnTo>
                  <a:pt x="4113" y="11020"/>
                </a:lnTo>
                <a:lnTo>
                  <a:pt x="4079" y="11035"/>
                </a:lnTo>
                <a:lnTo>
                  <a:pt x="4056" y="11066"/>
                </a:lnTo>
                <a:lnTo>
                  <a:pt x="4021" y="11096"/>
                </a:lnTo>
                <a:lnTo>
                  <a:pt x="4010" y="11127"/>
                </a:lnTo>
                <a:lnTo>
                  <a:pt x="3998" y="11188"/>
                </a:lnTo>
                <a:lnTo>
                  <a:pt x="3998" y="11218"/>
                </a:lnTo>
                <a:lnTo>
                  <a:pt x="3998" y="11279"/>
                </a:lnTo>
                <a:lnTo>
                  <a:pt x="4021" y="11356"/>
                </a:lnTo>
                <a:lnTo>
                  <a:pt x="4067" y="11493"/>
                </a:lnTo>
                <a:lnTo>
                  <a:pt x="4136" y="11600"/>
                </a:lnTo>
                <a:close/>
                <a:moveTo>
                  <a:pt x="4342" y="11539"/>
                </a:moveTo>
                <a:lnTo>
                  <a:pt x="4342" y="11539"/>
                </a:lnTo>
                <a:lnTo>
                  <a:pt x="4423" y="11539"/>
                </a:lnTo>
                <a:lnTo>
                  <a:pt x="4491" y="11523"/>
                </a:lnTo>
                <a:lnTo>
                  <a:pt x="4548" y="11478"/>
                </a:lnTo>
                <a:lnTo>
                  <a:pt x="4594" y="11432"/>
                </a:lnTo>
                <a:lnTo>
                  <a:pt x="4640" y="11356"/>
                </a:lnTo>
                <a:lnTo>
                  <a:pt x="4674" y="11279"/>
                </a:lnTo>
                <a:lnTo>
                  <a:pt x="4686" y="11188"/>
                </a:lnTo>
                <a:lnTo>
                  <a:pt x="4697" y="11051"/>
                </a:lnTo>
                <a:lnTo>
                  <a:pt x="4697" y="11051"/>
                </a:lnTo>
                <a:lnTo>
                  <a:pt x="4606" y="11020"/>
                </a:lnTo>
                <a:lnTo>
                  <a:pt x="4572" y="11005"/>
                </a:lnTo>
                <a:lnTo>
                  <a:pt x="4514" y="11005"/>
                </a:lnTo>
                <a:lnTo>
                  <a:pt x="4514" y="11005"/>
                </a:lnTo>
                <a:lnTo>
                  <a:pt x="4480" y="11005"/>
                </a:lnTo>
                <a:lnTo>
                  <a:pt x="4434" y="11020"/>
                </a:lnTo>
                <a:lnTo>
                  <a:pt x="4411" y="11066"/>
                </a:lnTo>
                <a:lnTo>
                  <a:pt x="4377" y="11127"/>
                </a:lnTo>
                <a:lnTo>
                  <a:pt x="4354" y="11203"/>
                </a:lnTo>
                <a:lnTo>
                  <a:pt x="4342" y="11279"/>
                </a:lnTo>
                <a:lnTo>
                  <a:pt x="4342" y="11401"/>
                </a:lnTo>
                <a:lnTo>
                  <a:pt x="4342" y="11539"/>
                </a:lnTo>
                <a:close/>
                <a:moveTo>
                  <a:pt x="4801" y="11462"/>
                </a:moveTo>
                <a:lnTo>
                  <a:pt x="4801" y="11462"/>
                </a:lnTo>
                <a:lnTo>
                  <a:pt x="4881" y="11447"/>
                </a:lnTo>
                <a:lnTo>
                  <a:pt x="4950" y="11432"/>
                </a:lnTo>
                <a:lnTo>
                  <a:pt x="5007" y="11371"/>
                </a:lnTo>
                <a:lnTo>
                  <a:pt x="5053" y="11310"/>
                </a:lnTo>
                <a:lnTo>
                  <a:pt x="5064" y="11279"/>
                </a:lnTo>
                <a:lnTo>
                  <a:pt x="5064" y="11249"/>
                </a:lnTo>
                <a:lnTo>
                  <a:pt x="5064" y="11203"/>
                </a:lnTo>
                <a:lnTo>
                  <a:pt x="5041" y="11188"/>
                </a:lnTo>
                <a:lnTo>
                  <a:pt x="5018" y="11142"/>
                </a:lnTo>
                <a:lnTo>
                  <a:pt x="4995" y="11112"/>
                </a:lnTo>
                <a:lnTo>
                  <a:pt x="4950" y="11081"/>
                </a:lnTo>
                <a:lnTo>
                  <a:pt x="4904" y="11051"/>
                </a:lnTo>
                <a:lnTo>
                  <a:pt x="4904" y="11051"/>
                </a:lnTo>
                <a:lnTo>
                  <a:pt x="4801" y="11462"/>
                </a:lnTo>
                <a:close/>
                <a:moveTo>
                  <a:pt x="5637" y="11401"/>
                </a:moveTo>
                <a:lnTo>
                  <a:pt x="5637" y="11401"/>
                </a:lnTo>
                <a:lnTo>
                  <a:pt x="5752" y="11447"/>
                </a:lnTo>
                <a:lnTo>
                  <a:pt x="5855" y="11447"/>
                </a:lnTo>
                <a:lnTo>
                  <a:pt x="5935" y="11447"/>
                </a:lnTo>
                <a:lnTo>
                  <a:pt x="6004" y="11432"/>
                </a:lnTo>
                <a:lnTo>
                  <a:pt x="6015" y="11417"/>
                </a:lnTo>
                <a:lnTo>
                  <a:pt x="6038" y="11401"/>
                </a:lnTo>
                <a:lnTo>
                  <a:pt x="6038" y="11371"/>
                </a:lnTo>
                <a:lnTo>
                  <a:pt x="6038" y="11356"/>
                </a:lnTo>
                <a:lnTo>
                  <a:pt x="6027" y="11279"/>
                </a:lnTo>
                <a:lnTo>
                  <a:pt x="5992" y="11188"/>
                </a:lnTo>
                <a:lnTo>
                  <a:pt x="5992" y="11188"/>
                </a:lnTo>
                <a:lnTo>
                  <a:pt x="5855" y="11173"/>
                </a:lnTo>
                <a:lnTo>
                  <a:pt x="5820" y="11142"/>
                </a:lnTo>
                <a:lnTo>
                  <a:pt x="5763" y="11142"/>
                </a:lnTo>
                <a:lnTo>
                  <a:pt x="5763" y="11142"/>
                </a:lnTo>
                <a:lnTo>
                  <a:pt x="5706" y="11157"/>
                </a:lnTo>
                <a:lnTo>
                  <a:pt x="5683" y="11173"/>
                </a:lnTo>
                <a:lnTo>
                  <a:pt x="5660" y="11188"/>
                </a:lnTo>
                <a:lnTo>
                  <a:pt x="5649" y="11234"/>
                </a:lnTo>
                <a:lnTo>
                  <a:pt x="5649" y="11279"/>
                </a:lnTo>
                <a:lnTo>
                  <a:pt x="5637" y="11325"/>
                </a:lnTo>
                <a:lnTo>
                  <a:pt x="5637" y="11401"/>
                </a:lnTo>
                <a:close/>
                <a:moveTo>
                  <a:pt x="16076" y="11401"/>
                </a:moveTo>
                <a:lnTo>
                  <a:pt x="16076" y="11401"/>
                </a:lnTo>
                <a:lnTo>
                  <a:pt x="16145" y="11371"/>
                </a:lnTo>
                <a:lnTo>
                  <a:pt x="16179" y="11340"/>
                </a:lnTo>
                <a:lnTo>
                  <a:pt x="16214" y="11279"/>
                </a:lnTo>
                <a:lnTo>
                  <a:pt x="16225" y="11249"/>
                </a:lnTo>
                <a:lnTo>
                  <a:pt x="16225" y="11188"/>
                </a:lnTo>
                <a:lnTo>
                  <a:pt x="16214" y="11096"/>
                </a:lnTo>
                <a:lnTo>
                  <a:pt x="16179" y="11020"/>
                </a:lnTo>
                <a:lnTo>
                  <a:pt x="16134" y="10929"/>
                </a:lnTo>
                <a:lnTo>
                  <a:pt x="16134" y="10929"/>
                </a:lnTo>
                <a:lnTo>
                  <a:pt x="16065" y="11020"/>
                </a:lnTo>
                <a:lnTo>
                  <a:pt x="16019" y="11096"/>
                </a:lnTo>
                <a:lnTo>
                  <a:pt x="15973" y="11173"/>
                </a:lnTo>
                <a:lnTo>
                  <a:pt x="15950" y="11234"/>
                </a:lnTo>
                <a:lnTo>
                  <a:pt x="15950" y="11279"/>
                </a:lnTo>
                <a:lnTo>
                  <a:pt x="15985" y="11325"/>
                </a:lnTo>
                <a:lnTo>
                  <a:pt x="16019" y="11356"/>
                </a:lnTo>
                <a:lnTo>
                  <a:pt x="16076" y="11401"/>
                </a:lnTo>
                <a:close/>
                <a:moveTo>
                  <a:pt x="5213" y="11401"/>
                </a:moveTo>
                <a:lnTo>
                  <a:pt x="5213" y="11401"/>
                </a:lnTo>
                <a:lnTo>
                  <a:pt x="5431" y="11264"/>
                </a:lnTo>
                <a:lnTo>
                  <a:pt x="5477" y="11203"/>
                </a:lnTo>
                <a:lnTo>
                  <a:pt x="5500" y="11173"/>
                </a:lnTo>
                <a:lnTo>
                  <a:pt x="5500" y="11157"/>
                </a:lnTo>
                <a:lnTo>
                  <a:pt x="5488" y="11142"/>
                </a:lnTo>
                <a:lnTo>
                  <a:pt x="5454" y="11112"/>
                </a:lnTo>
                <a:lnTo>
                  <a:pt x="5373" y="11096"/>
                </a:lnTo>
                <a:lnTo>
                  <a:pt x="5270" y="11051"/>
                </a:lnTo>
                <a:lnTo>
                  <a:pt x="5270" y="11051"/>
                </a:lnTo>
                <a:lnTo>
                  <a:pt x="5213" y="11401"/>
                </a:lnTo>
                <a:close/>
                <a:moveTo>
                  <a:pt x="1042" y="11051"/>
                </a:moveTo>
                <a:lnTo>
                  <a:pt x="1042" y="11051"/>
                </a:lnTo>
                <a:lnTo>
                  <a:pt x="836" y="11401"/>
                </a:lnTo>
                <a:lnTo>
                  <a:pt x="836" y="11401"/>
                </a:lnTo>
                <a:lnTo>
                  <a:pt x="1088" y="11356"/>
                </a:lnTo>
                <a:lnTo>
                  <a:pt x="1351" y="11325"/>
                </a:lnTo>
                <a:lnTo>
                  <a:pt x="1351" y="11325"/>
                </a:lnTo>
                <a:lnTo>
                  <a:pt x="1340" y="11279"/>
                </a:lnTo>
                <a:lnTo>
                  <a:pt x="1306" y="11218"/>
                </a:lnTo>
                <a:lnTo>
                  <a:pt x="1271" y="11173"/>
                </a:lnTo>
                <a:lnTo>
                  <a:pt x="1248" y="11127"/>
                </a:lnTo>
                <a:lnTo>
                  <a:pt x="1214" y="11096"/>
                </a:lnTo>
                <a:lnTo>
                  <a:pt x="1168" y="11081"/>
                </a:lnTo>
                <a:lnTo>
                  <a:pt x="1122" y="11066"/>
                </a:lnTo>
                <a:lnTo>
                  <a:pt x="1065" y="11051"/>
                </a:lnTo>
                <a:lnTo>
                  <a:pt x="1065" y="11051"/>
                </a:lnTo>
                <a:lnTo>
                  <a:pt x="1042" y="11051"/>
                </a:lnTo>
                <a:close/>
                <a:moveTo>
                  <a:pt x="17222" y="11279"/>
                </a:moveTo>
                <a:lnTo>
                  <a:pt x="17222" y="11279"/>
                </a:lnTo>
                <a:lnTo>
                  <a:pt x="17016" y="10853"/>
                </a:lnTo>
                <a:lnTo>
                  <a:pt x="17016" y="10853"/>
                </a:lnTo>
                <a:lnTo>
                  <a:pt x="17016" y="11020"/>
                </a:lnTo>
                <a:lnTo>
                  <a:pt x="17016" y="11096"/>
                </a:lnTo>
                <a:lnTo>
                  <a:pt x="17027" y="11127"/>
                </a:lnTo>
                <a:lnTo>
                  <a:pt x="17039" y="11173"/>
                </a:lnTo>
                <a:lnTo>
                  <a:pt x="17084" y="11188"/>
                </a:lnTo>
                <a:lnTo>
                  <a:pt x="17222" y="11279"/>
                </a:lnTo>
                <a:close/>
                <a:moveTo>
                  <a:pt x="17474" y="11127"/>
                </a:moveTo>
                <a:lnTo>
                  <a:pt x="17474" y="11127"/>
                </a:lnTo>
                <a:lnTo>
                  <a:pt x="17474" y="11066"/>
                </a:lnTo>
                <a:lnTo>
                  <a:pt x="17463" y="11020"/>
                </a:lnTo>
                <a:lnTo>
                  <a:pt x="17451" y="10959"/>
                </a:lnTo>
                <a:lnTo>
                  <a:pt x="17440" y="10914"/>
                </a:lnTo>
                <a:lnTo>
                  <a:pt x="17394" y="10807"/>
                </a:lnTo>
                <a:lnTo>
                  <a:pt x="17314" y="10731"/>
                </a:lnTo>
                <a:lnTo>
                  <a:pt x="17314" y="10731"/>
                </a:lnTo>
                <a:lnTo>
                  <a:pt x="17291" y="10807"/>
                </a:lnTo>
                <a:lnTo>
                  <a:pt x="17279" y="10868"/>
                </a:lnTo>
                <a:lnTo>
                  <a:pt x="17279" y="10944"/>
                </a:lnTo>
                <a:lnTo>
                  <a:pt x="17291" y="11005"/>
                </a:lnTo>
                <a:lnTo>
                  <a:pt x="17314" y="11035"/>
                </a:lnTo>
                <a:lnTo>
                  <a:pt x="17360" y="11081"/>
                </a:lnTo>
                <a:lnTo>
                  <a:pt x="17417" y="11096"/>
                </a:lnTo>
                <a:lnTo>
                  <a:pt x="17474" y="11127"/>
                </a:lnTo>
                <a:close/>
                <a:moveTo>
                  <a:pt x="779" y="10670"/>
                </a:moveTo>
                <a:lnTo>
                  <a:pt x="779" y="10670"/>
                </a:lnTo>
                <a:lnTo>
                  <a:pt x="733" y="10929"/>
                </a:lnTo>
                <a:lnTo>
                  <a:pt x="733" y="10929"/>
                </a:lnTo>
                <a:lnTo>
                  <a:pt x="847" y="10990"/>
                </a:lnTo>
                <a:lnTo>
                  <a:pt x="962" y="11020"/>
                </a:lnTo>
                <a:lnTo>
                  <a:pt x="1042" y="11020"/>
                </a:lnTo>
                <a:lnTo>
                  <a:pt x="1077" y="11005"/>
                </a:lnTo>
                <a:lnTo>
                  <a:pt x="1111" y="10990"/>
                </a:lnTo>
                <a:lnTo>
                  <a:pt x="1134" y="10959"/>
                </a:lnTo>
                <a:lnTo>
                  <a:pt x="1145" y="10929"/>
                </a:lnTo>
                <a:lnTo>
                  <a:pt x="1157" y="10883"/>
                </a:lnTo>
                <a:lnTo>
                  <a:pt x="1168" y="10837"/>
                </a:lnTo>
                <a:lnTo>
                  <a:pt x="1168" y="10731"/>
                </a:lnTo>
                <a:lnTo>
                  <a:pt x="1145" y="10578"/>
                </a:lnTo>
                <a:lnTo>
                  <a:pt x="1145" y="10578"/>
                </a:lnTo>
                <a:lnTo>
                  <a:pt x="779" y="10670"/>
                </a:lnTo>
                <a:close/>
                <a:moveTo>
                  <a:pt x="15618" y="10929"/>
                </a:moveTo>
                <a:lnTo>
                  <a:pt x="15618" y="10929"/>
                </a:lnTo>
                <a:lnTo>
                  <a:pt x="15664" y="10929"/>
                </a:lnTo>
                <a:lnTo>
                  <a:pt x="15687" y="10929"/>
                </a:lnTo>
                <a:lnTo>
                  <a:pt x="15698" y="10914"/>
                </a:lnTo>
                <a:lnTo>
                  <a:pt x="15721" y="10883"/>
                </a:lnTo>
                <a:lnTo>
                  <a:pt x="15732" y="10853"/>
                </a:lnTo>
                <a:lnTo>
                  <a:pt x="15755" y="10822"/>
                </a:lnTo>
                <a:lnTo>
                  <a:pt x="15778" y="10731"/>
                </a:lnTo>
                <a:lnTo>
                  <a:pt x="15778" y="10731"/>
                </a:lnTo>
                <a:lnTo>
                  <a:pt x="15721" y="10670"/>
                </a:lnTo>
                <a:lnTo>
                  <a:pt x="15675" y="10654"/>
                </a:lnTo>
                <a:lnTo>
                  <a:pt x="15675" y="10654"/>
                </a:lnTo>
                <a:lnTo>
                  <a:pt x="15664" y="10670"/>
                </a:lnTo>
                <a:lnTo>
                  <a:pt x="15652" y="10670"/>
                </a:lnTo>
                <a:lnTo>
                  <a:pt x="15629" y="10731"/>
                </a:lnTo>
                <a:lnTo>
                  <a:pt x="15618" y="10807"/>
                </a:lnTo>
                <a:lnTo>
                  <a:pt x="15618" y="10929"/>
                </a:lnTo>
                <a:close/>
                <a:moveTo>
                  <a:pt x="1455" y="10929"/>
                </a:moveTo>
                <a:lnTo>
                  <a:pt x="1455" y="10929"/>
                </a:lnTo>
                <a:lnTo>
                  <a:pt x="1443" y="10837"/>
                </a:lnTo>
                <a:lnTo>
                  <a:pt x="1420" y="10746"/>
                </a:lnTo>
                <a:lnTo>
                  <a:pt x="1409" y="10670"/>
                </a:lnTo>
                <a:lnTo>
                  <a:pt x="1351" y="10578"/>
                </a:lnTo>
                <a:lnTo>
                  <a:pt x="1351" y="10578"/>
                </a:lnTo>
                <a:lnTo>
                  <a:pt x="1340" y="10670"/>
                </a:lnTo>
                <a:lnTo>
                  <a:pt x="1328" y="10761"/>
                </a:lnTo>
                <a:lnTo>
                  <a:pt x="1328" y="10807"/>
                </a:lnTo>
                <a:lnTo>
                  <a:pt x="1340" y="10853"/>
                </a:lnTo>
                <a:lnTo>
                  <a:pt x="1351" y="10898"/>
                </a:lnTo>
                <a:lnTo>
                  <a:pt x="1386" y="10929"/>
                </a:lnTo>
                <a:lnTo>
                  <a:pt x="1409" y="10929"/>
                </a:lnTo>
                <a:lnTo>
                  <a:pt x="1455" y="10929"/>
                </a:lnTo>
                <a:close/>
                <a:moveTo>
                  <a:pt x="366" y="10578"/>
                </a:moveTo>
                <a:lnTo>
                  <a:pt x="366" y="10578"/>
                </a:lnTo>
                <a:lnTo>
                  <a:pt x="378" y="10700"/>
                </a:lnTo>
                <a:lnTo>
                  <a:pt x="389" y="10761"/>
                </a:lnTo>
                <a:lnTo>
                  <a:pt x="400" y="10837"/>
                </a:lnTo>
                <a:lnTo>
                  <a:pt x="423" y="10853"/>
                </a:lnTo>
                <a:lnTo>
                  <a:pt x="446" y="10868"/>
                </a:lnTo>
                <a:lnTo>
                  <a:pt x="458" y="10868"/>
                </a:lnTo>
                <a:lnTo>
                  <a:pt x="492" y="10853"/>
                </a:lnTo>
                <a:lnTo>
                  <a:pt x="515" y="10822"/>
                </a:lnTo>
                <a:lnTo>
                  <a:pt x="584" y="10746"/>
                </a:lnTo>
                <a:lnTo>
                  <a:pt x="641" y="10609"/>
                </a:lnTo>
                <a:lnTo>
                  <a:pt x="698" y="10502"/>
                </a:lnTo>
                <a:lnTo>
                  <a:pt x="733" y="10395"/>
                </a:lnTo>
                <a:lnTo>
                  <a:pt x="733" y="10395"/>
                </a:lnTo>
                <a:lnTo>
                  <a:pt x="641" y="10319"/>
                </a:lnTo>
                <a:lnTo>
                  <a:pt x="607" y="10319"/>
                </a:lnTo>
                <a:lnTo>
                  <a:pt x="561" y="10304"/>
                </a:lnTo>
                <a:lnTo>
                  <a:pt x="561" y="10304"/>
                </a:lnTo>
                <a:lnTo>
                  <a:pt x="538" y="10319"/>
                </a:lnTo>
                <a:lnTo>
                  <a:pt x="503" y="10319"/>
                </a:lnTo>
                <a:lnTo>
                  <a:pt x="481" y="10350"/>
                </a:lnTo>
                <a:lnTo>
                  <a:pt x="446" y="10380"/>
                </a:lnTo>
                <a:lnTo>
                  <a:pt x="423" y="10426"/>
                </a:lnTo>
                <a:lnTo>
                  <a:pt x="412" y="10472"/>
                </a:lnTo>
                <a:lnTo>
                  <a:pt x="366" y="10578"/>
                </a:lnTo>
                <a:close/>
                <a:moveTo>
                  <a:pt x="16603" y="10853"/>
                </a:moveTo>
                <a:lnTo>
                  <a:pt x="16603" y="10853"/>
                </a:lnTo>
                <a:lnTo>
                  <a:pt x="16729" y="10792"/>
                </a:lnTo>
                <a:lnTo>
                  <a:pt x="16855" y="10746"/>
                </a:lnTo>
                <a:lnTo>
                  <a:pt x="16959" y="10670"/>
                </a:lnTo>
                <a:lnTo>
                  <a:pt x="17050" y="10578"/>
                </a:lnTo>
                <a:lnTo>
                  <a:pt x="17119" y="10517"/>
                </a:lnTo>
                <a:lnTo>
                  <a:pt x="17176" y="10426"/>
                </a:lnTo>
                <a:lnTo>
                  <a:pt x="17222" y="10350"/>
                </a:lnTo>
                <a:lnTo>
                  <a:pt x="17245" y="10258"/>
                </a:lnTo>
                <a:lnTo>
                  <a:pt x="17256" y="10182"/>
                </a:lnTo>
                <a:lnTo>
                  <a:pt x="17256" y="10091"/>
                </a:lnTo>
                <a:lnTo>
                  <a:pt x="17245" y="10014"/>
                </a:lnTo>
                <a:lnTo>
                  <a:pt x="17222" y="9938"/>
                </a:lnTo>
                <a:lnTo>
                  <a:pt x="17211" y="9847"/>
                </a:lnTo>
                <a:lnTo>
                  <a:pt x="17165" y="9771"/>
                </a:lnTo>
                <a:lnTo>
                  <a:pt x="17108" y="9710"/>
                </a:lnTo>
                <a:lnTo>
                  <a:pt x="17039" y="9633"/>
                </a:lnTo>
                <a:lnTo>
                  <a:pt x="16981" y="9557"/>
                </a:lnTo>
                <a:lnTo>
                  <a:pt x="16901" y="9481"/>
                </a:lnTo>
                <a:lnTo>
                  <a:pt x="16832" y="9420"/>
                </a:lnTo>
                <a:lnTo>
                  <a:pt x="16741" y="9374"/>
                </a:lnTo>
                <a:lnTo>
                  <a:pt x="16649" y="9298"/>
                </a:lnTo>
                <a:lnTo>
                  <a:pt x="16557" y="9252"/>
                </a:lnTo>
                <a:lnTo>
                  <a:pt x="16454" y="9222"/>
                </a:lnTo>
                <a:lnTo>
                  <a:pt x="16351" y="9206"/>
                </a:lnTo>
                <a:lnTo>
                  <a:pt x="16248" y="9161"/>
                </a:lnTo>
                <a:lnTo>
                  <a:pt x="16145" y="9145"/>
                </a:lnTo>
                <a:lnTo>
                  <a:pt x="16042" y="9130"/>
                </a:lnTo>
                <a:lnTo>
                  <a:pt x="15927" y="9130"/>
                </a:lnTo>
                <a:lnTo>
                  <a:pt x="15824" y="9145"/>
                </a:lnTo>
                <a:lnTo>
                  <a:pt x="15721" y="9176"/>
                </a:lnTo>
                <a:lnTo>
                  <a:pt x="15618" y="9206"/>
                </a:lnTo>
                <a:lnTo>
                  <a:pt x="15515" y="9222"/>
                </a:lnTo>
                <a:lnTo>
                  <a:pt x="15515" y="9222"/>
                </a:lnTo>
                <a:lnTo>
                  <a:pt x="15526" y="9298"/>
                </a:lnTo>
                <a:lnTo>
                  <a:pt x="15560" y="9359"/>
                </a:lnTo>
                <a:lnTo>
                  <a:pt x="15583" y="9405"/>
                </a:lnTo>
                <a:lnTo>
                  <a:pt x="15629" y="9450"/>
                </a:lnTo>
                <a:lnTo>
                  <a:pt x="15664" y="9481"/>
                </a:lnTo>
                <a:lnTo>
                  <a:pt x="15709" y="9481"/>
                </a:lnTo>
                <a:lnTo>
                  <a:pt x="15767" y="9496"/>
                </a:lnTo>
                <a:lnTo>
                  <a:pt x="15824" y="9496"/>
                </a:lnTo>
                <a:lnTo>
                  <a:pt x="15824" y="9496"/>
                </a:lnTo>
                <a:lnTo>
                  <a:pt x="15801" y="9572"/>
                </a:lnTo>
                <a:lnTo>
                  <a:pt x="15778" y="9649"/>
                </a:lnTo>
                <a:lnTo>
                  <a:pt x="15744" y="9679"/>
                </a:lnTo>
                <a:lnTo>
                  <a:pt x="15698" y="9725"/>
                </a:lnTo>
                <a:lnTo>
                  <a:pt x="15664" y="9740"/>
                </a:lnTo>
                <a:lnTo>
                  <a:pt x="15595" y="9740"/>
                </a:lnTo>
                <a:lnTo>
                  <a:pt x="15526" y="9740"/>
                </a:lnTo>
                <a:lnTo>
                  <a:pt x="15469" y="9725"/>
                </a:lnTo>
                <a:lnTo>
                  <a:pt x="15469" y="9725"/>
                </a:lnTo>
                <a:lnTo>
                  <a:pt x="15538" y="9816"/>
                </a:lnTo>
                <a:lnTo>
                  <a:pt x="15687" y="9984"/>
                </a:lnTo>
                <a:lnTo>
                  <a:pt x="16065" y="10365"/>
                </a:lnTo>
                <a:lnTo>
                  <a:pt x="16443" y="10731"/>
                </a:lnTo>
                <a:lnTo>
                  <a:pt x="16557" y="10822"/>
                </a:lnTo>
                <a:lnTo>
                  <a:pt x="16592" y="10853"/>
                </a:lnTo>
                <a:lnTo>
                  <a:pt x="16603" y="10853"/>
                </a:lnTo>
                <a:close/>
                <a:moveTo>
                  <a:pt x="15927" y="10853"/>
                </a:moveTo>
                <a:lnTo>
                  <a:pt x="15927" y="10853"/>
                </a:lnTo>
                <a:lnTo>
                  <a:pt x="15973" y="10807"/>
                </a:lnTo>
                <a:lnTo>
                  <a:pt x="16007" y="10761"/>
                </a:lnTo>
                <a:lnTo>
                  <a:pt x="16019" y="10731"/>
                </a:lnTo>
                <a:lnTo>
                  <a:pt x="16030" y="10685"/>
                </a:lnTo>
                <a:lnTo>
                  <a:pt x="16030" y="10654"/>
                </a:lnTo>
                <a:lnTo>
                  <a:pt x="16030" y="10624"/>
                </a:lnTo>
                <a:lnTo>
                  <a:pt x="16019" y="10609"/>
                </a:lnTo>
                <a:lnTo>
                  <a:pt x="16007" y="10609"/>
                </a:lnTo>
                <a:lnTo>
                  <a:pt x="16007" y="10609"/>
                </a:lnTo>
                <a:lnTo>
                  <a:pt x="15973" y="10624"/>
                </a:lnTo>
                <a:lnTo>
                  <a:pt x="15950" y="10670"/>
                </a:lnTo>
                <a:lnTo>
                  <a:pt x="15939" y="10746"/>
                </a:lnTo>
                <a:lnTo>
                  <a:pt x="15927" y="10853"/>
                </a:lnTo>
                <a:close/>
                <a:moveTo>
                  <a:pt x="5110" y="10776"/>
                </a:moveTo>
                <a:lnTo>
                  <a:pt x="5110" y="10776"/>
                </a:lnTo>
                <a:lnTo>
                  <a:pt x="5729" y="10853"/>
                </a:lnTo>
                <a:lnTo>
                  <a:pt x="5729" y="10853"/>
                </a:lnTo>
                <a:lnTo>
                  <a:pt x="5706" y="10670"/>
                </a:lnTo>
                <a:lnTo>
                  <a:pt x="5694" y="10487"/>
                </a:lnTo>
                <a:lnTo>
                  <a:pt x="5649" y="10319"/>
                </a:lnTo>
                <a:lnTo>
                  <a:pt x="5626" y="10197"/>
                </a:lnTo>
                <a:lnTo>
                  <a:pt x="5568" y="10091"/>
                </a:lnTo>
                <a:lnTo>
                  <a:pt x="5511" y="10014"/>
                </a:lnTo>
                <a:lnTo>
                  <a:pt x="5454" y="9984"/>
                </a:lnTo>
                <a:lnTo>
                  <a:pt x="5431" y="9969"/>
                </a:lnTo>
                <a:lnTo>
                  <a:pt x="5408" y="9953"/>
                </a:lnTo>
                <a:lnTo>
                  <a:pt x="5408" y="9953"/>
                </a:lnTo>
                <a:lnTo>
                  <a:pt x="5351" y="9969"/>
                </a:lnTo>
                <a:lnTo>
                  <a:pt x="5305" y="9999"/>
                </a:lnTo>
                <a:lnTo>
                  <a:pt x="5270" y="10060"/>
                </a:lnTo>
                <a:lnTo>
                  <a:pt x="5224" y="10167"/>
                </a:lnTo>
                <a:lnTo>
                  <a:pt x="5190" y="10258"/>
                </a:lnTo>
                <a:lnTo>
                  <a:pt x="5156" y="10426"/>
                </a:lnTo>
                <a:lnTo>
                  <a:pt x="5133" y="10578"/>
                </a:lnTo>
                <a:lnTo>
                  <a:pt x="5110" y="10776"/>
                </a:lnTo>
                <a:close/>
                <a:moveTo>
                  <a:pt x="4697" y="10853"/>
                </a:moveTo>
                <a:lnTo>
                  <a:pt x="4697" y="10853"/>
                </a:lnTo>
                <a:lnTo>
                  <a:pt x="4652" y="10700"/>
                </a:lnTo>
                <a:lnTo>
                  <a:pt x="4606" y="10594"/>
                </a:lnTo>
                <a:lnTo>
                  <a:pt x="4572" y="10563"/>
                </a:lnTo>
                <a:lnTo>
                  <a:pt x="4560" y="10517"/>
                </a:lnTo>
                <a:lnTo>
                  <a:pt x="4537" y="10517"/>
                </a:lnTo>
                <a:lnTo>
                  <a:pt x="4503" y="10517"/>
                </a:lnTo>
                <a:lnTo>
                  <a:pt x="4491" y="10517"/>
                </a:lnTo>
                <a:lnTo>
                  <a:pt x="4468" y="10517"/>
                </a:lnTo>
                <a:lnTo>
                  <a:pt x="4400" y="10578"/>
                </a:lnTo>
                <a:lnTo>
                  <a:pt x="4319" y="10670"/>
                </a:lnTo>
                <a:lnTo>
                  <a:pt x="4239" y="10776"/>
                </a:lnTo>
                <a:lnTo>
                  <a:pt x="4239" y="10776"/>
                </a:lnTo>
                <a:lnTo>
                  <a:pt x="4319" y="10761"/>
                </a:lnTo>
                <a:lnTo>
                  <a:pt x="4411" y="10761"/>
                </a:lnTo>
                <a:lnTo>
                  <a:pt x="4411" y="10761"/>
                </a:lnTo>
                <a:lnTo>
                  <a:pt x="4491" y="10761"/>
                </a:lnTo>
                <a:lnTo>
                  <a:pt x="4560" y="10776"/>
                </a:lnTo>
                <a:lnTo>
                  <a:pt x="4629" y="10807"/>
                </a:lnTo>
                <a:lnTo>
                  <a:pt x="4697" y="10853"/>
                </a:lnTo>
                <a:close/>
                <a:moveTo>
                  <a:pt x="13097" y="10731"/>
                </a:moveTo>
                <a:lnTo>
                  <a:pt x="13097" y="10731"/>
                </a:lnTo>
                <a:lnTo>
                  <a:pt x="13177" y="10639"/>
                </a:lnTo>
                <a:lnTo>
                  <a:pt x="13211" y="10578"/>
                </a:lnTo>
                <a:lnTo>
                  <a:pt x="13223" y="10548"/>
                </a:lnTo>
                <a:lnTo>
                  <a:pt x="13223" y="10517"/>
                </a:lnTo>
                <a:lnTo>
                  <a:pt x="13200" y="10395"/>
                </a:lnTo>
                <a:lnTo>
                  <a:pt x="13200" y="10395"/>
                </a:lnTo>
                <a:lnTo>
                  <a:pt x="13097" y="10731"/>
                </a:lnTo>
                <a:close/>
                <a:moveTo>
                  <a:pt x="4950" y="10578"/>
                </a:moveTo>
                <a:lnTo>
                  <a:pt x="4950" y="10578"/>
                </a:lnTo>
                <a:lnTo>
                  <a:pt x="4950" y="10472"/>
                </a:lnTo>
                <a:lnTo>
                  <a:pt x="4927" y="10365"/>
                </a:lnTo>
                <a:lnTo>
                  <a:pt x="4915" y="10273"/>
                </a:lnTo>
                <a:lnTo>
                  <a:pt x="4881" y="10213"/>
                </a:lnTo>
                <a:lnTo>
                  <a:pt x="4835" y="10152"/>
                </a:lnTo>
                <a:lnTo>
                  <a:pt x="4766" y="10106"/>
                </a:lnTo>
                <a:lnTo>
                  <a:pt x="4686" y="10075"/>
                </a:lnTo>
                <a:lnTo>
                  <a:pt x="4594" y="10045"/>
                </a:lnTo>
                <a:lnTo>
                  <a:pt x="4594" y="10045"/>
                </a:lnTo>
                <a:lnTo>
                  <a:pt x="4617" y="10182"/>
                </a:lnTo>
                <a:lnTo>
                  <a:pt x="4640" y="10289"/>
                </a:lnTo>
                <a:lnTo>
                  <a:pt x="4686" y="10395"/>
                </a:lnTo>
                <a:lnTo>
                  <a:pt x="4709" y="10472"/>
                </a:lnTo>
                <a:lnTo>
                  <a:pt x="4766" y="10517"/>
                </a:lnTo>
                <a:lnTo>
                  <a:pt x="4823" y="10563"/>
                </a:lnTo>
                <a:lnTo>
                  <a:pt x="4881" y="10578"/>
                </a:lnTo>
                <a:lnTo>
                  <a:pt x="4950" y="10578"/>
                </a:lnTo>
                <a:close/>
                <a:moveTo>
                  <a:pt x="15148" y="10517"/>
                </a:moveTo>
                <a:lnTo>
                  <a:pt x="15148" y="10517"/>
                </a:lnTo>
                <a:lnTo>
                  <a:pt x="15262" y="10517"/>
                </a:lnTo>
                <a:lnTo>
                  <a:pt x="15286" y="10517"/>
                </a:lnTo>
                <a:lnTo>
                  <a:pt x="15286" y="10502"/>
                </a:lnTo>
                <a:lnTo>
                  <a:pt x="15251" y="10365"/>
                </a:lnTo>
                <a:lnTo>
                  <a:pt x="15228" y="10258"/>
                </a:lnTo>
                <a:lnTo>
                  <a:pt x="15217" y="10121"/>
                </a:lnTo>
                <a:lnTo>
                  <a:pt x="15217" y="10121"/>
                </a:lnTo>
                <a:lnTo>
                  <a:pt x="15148" y="10517"/>
                </a:lnTo>
                <a:close/>
                <a:moveTo>
                  <a:pt x="4239" y="10517"/>
                </a:moveTo>
                <a:lnTo>
                  <a:pt x="4239" y="10517"/>
                </a:lnTo>
                <a:lnTo>
                  <a:pt x="4319" y="10502"/>
                </a:lnTo>
                <a:lnTo>
                  <a:pt x="4354" y="10472"/>
                </a:lnTo>
                <a:lnTo>
                  <a:pt x="4400" y="10441"/>
                </a:lnTo>
                <a:lnTo>
                  <a:pt x="4423" y="10411"/>
                </a:lnTo>
                <a:lnTo>
                  <a:pt x="4457" y="10350"/>
                </a:lnTo>
                <a:lnTo>
                  <a:pt x="4491" y="10258"/>
                </a:lnTo>
                <a:lnTo>
                  <a:pt x="4491" y="10258"/>
                </a:lnTo>
                <a:lnTo>
                  <a:pt x="4423" y="10243"/>
                </a:lnTo>
                <a:lnTo>
                  <a:pt x="4365" y="10228"/>
                </a:lnTo>
                <a:lnTo>
                  <a:pt x="4365" y="10228"/>
                </a:lnTo>
                <a:lnTo>
                  <a:pt x="4331" y="10228"/>
                </a:lnTo>
                <a:lnTo>
                  <a:pt x="4308" y="10243"/>
                </a:lnTo>
                <a:lnTo>
                  <a:pt x="4285" y="10258"/>
                </a:lnTo>
                <a:lnTo>
                  <a:pt x="4262" y="10289"/>
                </a:lnTo>
                <a:lnTo>
                  <a:pt x="4251" y="10334"/>
                </a:lnTo>
                <a:lnTo>
                  <a:pt x="4239" y="10395"/>
                </a:lnTo>
                <a:lnTo>
                  <a:pt x="4239" y="10517"/>
                </a:lnTo>
                <a:close/>
                <a:moveTo>
                  <a:pt x="15515" y="10258"/>
                </a:moveTo>
                <a:lnTo>
                  <a:pt x="15515" y="10258"/>
                </a:lnTo>
                <a:lnTo>
                  <a:pt x="15492" y="10304"/>
                </a:lnTo>
                <a:lnTo>
                  <a:pt x="15469" y="10350"/>
                </a:lnTo>
                <a:lnTo>
                  <a:pt x="15469" y="10395"/>
                </a:lnTo>
                <a:lnTo>
                  <a:pt x="15480" y="10426"/>
                </a:lnTo>
                <a:lnTo>
                  <a:pt x="15503" y="10426"/>
                </a:lnTo>
                <a:lnTo>
                  <a:pt x="15549" y="10426"/>
                </a:lnTo>
                <a:lnTo>
                  <a:pt x="15675" y="10395"/>
                </a:lnTo>
                <a:lnTo>
                  <a:pt x="15675" y="10395"/>
                </a:lnTo>
                <a:lnTo>
                  <a:pt x="15675" y="10319"/>
                </a:lnTo>
                <a:lnTo>
                  <a:pt x="15664" y="10273"/>
                </a:lnTo>
                <a:lnTo>
                  <a:pt x="15618" y="10258"/>
                </a:lnTo>
                <a:lnTo>
                  <a:pt x="15572" y="10243"/>
                </a:lnTo>
                <a:lnTo>
                  <a:pt x="15572" y="10243"/>
                </a:lnTo>
                <a:lnTo>
                  <a:pt x="15515" y="10258"/>
                </a:lnTo>
                <a:close/>
                <a:moveTo>
                  <a:pt x="12214" y="10395"/>
                </a:moveTo>
                <a:lnTo>
                  <a:pt x="12214" y="10395"/>
                </a:lnTo>
                <a:lnTo>
                  <a:pt x="12180" y="10304"/>
                </a:lnTo>
                <a:lnTo>
                  <a:pt x="12123" y="10258"/>
                </a:lnTo>
                <a:lnTo>
                  <a:pt x="12123" y="10258"/>
                </a:lnTo>
                <a:lnTo>
                  <a:pt x="12214" y="10395"/>
                </a:lnTo>
                <a:close/>
                <a:moveTo>
                  <a:pt x="733" y="10258"/>
                </a:moveTo>
                <a:lnTo>
                  <a:pt x="733" y="10258"/>
                </a:lnTo>
                <a:lnTo>
                  <a:pt x="1088" y="10395"/>
                </a:lnTo>
                <a:lnTo>
                  <a:pt x="1088" y="10395"/>
                </a:lnTo>
                <a:lnTo>
                  <a:pt x="1088" y="10273"/>
                </a:lnTo>
                <a:lnTo>
                  <a:pt x="1065" y="10197"/>
                </a:lnTo>
                <a:lnTo>
                  <a:pt x="1042" y="10121"/>
                </a:lnTo>
                <a:lnTo>
                  <a:pt x="1008" y="10075"/>
                </a:lnTo>
                <a:lnTo>
                  <a:pt x="973" y="10014"/>
                </a:lnTo>
                <a:lnTo>
                  <a:pt x="928" y="9999"/>
                </a:lnTo>
                <a:lnTo>
                  <a:pt x="882" y="9984"/>
                </a:lnTo>
                <a:lnTo>
                  <a:pt x="847" y="9969"/>
                </a:lnTo>
                <a:lnTo>
                  <a:pt x="847" y="9969"/>
                </a:lnTo>
                <a:lnTo>
                  <a:pt x="813" y="9969"/>
                </a:lnTo>
                <a:lnTo>
                  <a:pt x="779" y="9984"/>
                </a:lnTo>
                <a:lnTo>
                  <a:pt x="767" y="9999"/>
                </a:lnTo>
                <a:lnTo>
                  <a:pt x="733" y="10030"/>
                </a:lnTo>
                <a:lnTo>
                  <a:pt x="721" y="10075"/>
                </a:lnTo>
                <a:lnTo>
                  <a:pt x="710" y="10121"/>
                </a:lnTo>
                <a:lnTo>
                  <a:pt x="710" y="10182"/>
                </a:lnTo>
                <a:lnTo>
                  <a:pt x="733" y="10258"/>
                </a:lnTo>
                <a:close/>
                <a:moveTo>
                  <a:pt x="19582" y="10319"/>
                </a:moveTo>
                <a:lnTo>
                  <a:pt x="19582" y="10319"/>
                </a:lnTo>
                <a:lnTo>
                  <a:pt x="19537" y="10136"/>
                </a:lnTo>
                <a:lnTo>
                  <a:pt x="19502" y="10060"/>
                </a:lnTo>
                <a:lnTo>
                  <a:pt x="19468" y="9999"/>
                </a:lnTo>
                <a:lnTo>
                  <a:pt x="19434" y="9938"/>
                </a:lnTo>
                <a:lnTo>
                  <a:pt x="19388" y="9908"/>
                </a:lnTo>
                <a:lnTo>
                  <a:pt x="19342" y="9862"/>
                </a:lnTo>
                <a:lnTo>
                  <a:pt x="19308" y="9816"/>
                </a:lnTo>
                <a:lnTo>
                  <a:pt x="19204" y="9771"/>
                </a:lnTo>
                <a:lnTo>
                  <a:pt x="19090" y="9740"/>
                </a:lnTo>
                <a:lnTo>
                  <a:pt x="18964" y="9710"/>
                </a:lnTo>
                <a:lnTo>
                  <a:pt x="18803" y="9649"/>
                </a:lnTo>
                <a:lnTo>
                  <a:pt x="18803" y="9649"/>
                </a:lnTo>
                <a:lnTo>
                  <a:pt x="18735" y="9786"/>
                </a:lnTo>
                <a:lnTo>
                  <a:pt x="18666" y="9908"/>
                </a:lnTo>
                <a:lnTo>
                  <a:pt x="18632" y="9999"/>
                </a:lnTo>
                <a:lnTo>
                  <a:pt x="18620" y="10075"/>
                </a:lnTo>
                <a:lnTo>
                  <a:pt x="18620" y="10152"/>
                </a:lnTo>
                <a:lnTo>
                  <a:pt x="18643" y="10213"/>
                </a:lnTo>
                <a:lnTo>
                  <a:pt x="18666" y="10243"/>
                </a:lnTo>
                <a:lnTo>
                  <a:pt x="18723" y="10258"/>
                </a:lnTo>
                <a:lnTo>
                  <a:pt x="18781" y="10289"/>
                </a:lnTo>
                <a:lnTo>
                  <a:pt x="18849" y="10304"/>
                </a:lnTo>
                <a:lnTo>
                  <a:pt x="19010" y="10319"/>
                </a:lnTo>
                <a:lnTo>
                  <a:pt x="19365" y="10304"/>
                </a:lnTo>
                <a:lnTo>
                  <a:pt x="19365" y="10304"/>
                </a:lnTo>
                <a:lnTo>
                  <a:pt x="19491" y="10304"/>
                </a:lnTo>
                <a:lnTo>
                  <a:pt x="19582" y="10319"/>
                </a:lnTo>
                <a:close/>
                <a:moveTo>
                  <a:pt x="6199" y="10182"/>
                </a:moveTo>
                <a:lnTo>
                  <a:pt x="6199" y="10182"/>
                </a:lnTo>
                <a:lnTo>
                  <a:pt x="6325" y="10075"/>
                </a:lnTo>
                <a:lnTo>
                  <a:pt x="6370" y="10030"/>
                </a:lnTo>
                <a:lnTo>
                  <a:pt x="6416" y="9999"/>
                </a:lnTo>
                <a:lnTo>
                  <a:pt x="6428" y="9953"/>
                </a:lnTo>
                <a:lnTo>
                  <a:pt x="6462" y="9908"/>
                </a:lnTo>
                <a:lnTo>
                  <a:pt x="6474" y="9862"/>
                </a:lnTo>
                <a:lnTo>
                  <a:pt x="6485" y="9816"/>
                </a:lnTo>
                <a:lnTo>
                  <a:pt x="6474" y="9771"/>
                </a:lnTo>
                <a:lnTo>
                  <a:pt x="6462" y="9740"/>
                </a:lnTo>
                <a:lnTo>
                  <a:pt x="6428" y="9664"/>
                </a:lnTo>
                <a:lnTo>
                  <a:pt x="6370" y="9588"/>
                </a:lnTo>
                <a:lnTo>
                  <a:pt x="6302" y="9527"/>
                </a:lnTo>
                <a:lnTo>
                  <a:pt x="6221" y="9481"/>
                </a:lnTo>
                <a:lnTo>
                  <a:pt x="6118" y="9420"/>
                </a:lnTo>
                <a:lnTo>
                  <a:pt x="5924" y="9328"/>
                </a:lnTo>
                <a:lnTo>
                  <a:pt x="5752" y="9267"/>
                </a:lnTo>
                <a:lnTo>
                  <a:pt x="5637" y="9222"/>
                </a:lnTo>
                <a:lnTo>
                  <a:pt x="5637" y="9222"/>
                </a:lnTo>
                <a:lnTo>
                  <a:pt x="5637" y="9298"/>
                </a:lnTo>
                <a:lnTo>
                  <a:pt x="5649" y="9374"/>
                </a:lnTo>
                <a:lnTo>
                  <a:pt x="5649" y="9450"/>
                </a:lnTo>
                <a:lnTo>
                  <a:pt x="5683" y="9481"/>
                </a:lnTo>
                <a:lnTo>
                  <a:pt x="5752" y="9618"/>
                </a:lnTo>
                <a:lnTo>
                  <a:pt x="5832" y="9725"/>
                </a:lnTo>
                <a:lnTo>
                  <a:pt x="6015" y="9938"/>
                </a:lnTo>
                <a:lnTo>
                  <a:pt x="6107" y="10045"/>
                </a:lnTo>
                <a:lnTo>
                  <a:pt x="6199" y="10182"/>
                </a:lnTo>
                <a:close/>
                <a:moveTo>
                  <a:pt x="11504" y="10121"/>
                </a:moveTo>
                <a:lnTo>
                  <a:pt x="11504" y="10121"/>
                </a:lnTo>
                <a:lnTo>
                  <a:pt x="11470" y="9984"/>
                </a:lnTo>
                <a:lnTo>
                  <a:pt x="11447" y="9908"/>
                </a:lnTo>
                <a:lnTo>
                  <a:pt x="11424" y="9847"/>
                </a:lnTo>
                <a:lnTo>
                  <a:pt x="11344" y="9771"/>
                </a:lnTo>
                <a:lnTo>
                  <a:pt x="11344" y="9771"/>
                </a:lnTo>
                <a:lnTo>
                  <a:pt x="11504" y="10121"/>
                </a:lnTo>
                <a:close/>
                <a:moveTo>
                  <a:pt x="527" y="9908"/>
                </a:moveTo>
                <a:lnTo>
                  <a:pt x="527" y="9908"/>
                </a:lnTo>
                <a:lnTo>
                  <a:pt x="595" y="9877"/>
                </a:lnTo>
                <a:lnTo>
                  <a:pt x="664" y="9847"/>
                </a:lnTo>
                <a:lnTo>
                  <a:pt x="733" y="9816"/>
                </a:lnTo>
                <a:lnTo>
                  <a:pt x="813" y="9816"/>
                </a:lnTo>
                <a:lnTo>
                  <a:pt x="870" y="9816"/>
                </a:lnTo>
                <a:lnTo>
                  <a:pt x="950" y="9816"/>
                </a:lnTo>
                <a:lnTo>
                  <a:pt x="1019" y="9816"/>
                </a:lnTo>
                <a:lnTo>
                  <a:pt x="1088" y="9847"/>
                </a:lnTo>
                <a:lnTo>
                  <a:pt x="1088" y="9847"/>
                </a:lnTo>
                <a:lnTo>
                  <a:pt x="1054" y="9664"/>
                </a:lnTo>
                <a:lnTo>
                  <a:pt x="1019" y="9588"/>
                </a:lnTo>
                <a:lnTo>
                  <a:pt x="996" y="9527"/>
                </a:lnTo>
                <a:lnTo>
                  <a:pt x="973" y="9481"/>
                </a:lnTo>
                <a:lnTo>
                  <a:pt x="916" y="9450"/>
                </a:lnTo>
                <a:lnTo>
                  <a:pt x="847" y="9405"/>
                </a:lnTo>
                <a:lnTo>
                  <a:pt x="779" y="9374"/>
                </a:lnTo>
                <a:lnTo>
                  <a:pt x="779" y="9374"/>
                </a:lnTo>
                <a:lnTo>
                  <a:pt x="527" y="9908"/>
                </a:lnTo>
                <a:close/>
                <a:moveTo>
                  <a:pt x="10874" y="9725"/>
                </a:moveTo>
                <a:lnTo>
                  <a:pt x="10874" y="9725"/>
                </a:lnTo>
                <a:lnTo>
                  <a:pt x="11137" y="9771"/>
                </a:lnTo>
                <a:lnTo>
                  <a:pt x="11137" y="9771"/>
                </a:lnTo>
                <a:lnTo>
                  <a:pt x="11103" y="9725"/>
                </a:lnTo>
                <a:lnTo>
                  <a:pt x="11069" y="9679"/>
                </a:lnTo>
                <a:lnTo>
                  <a:pt x="11034" y="9649"/>
                </a:lnTo>
                <a:lnTo>
                  <a:pt x="11000" y="9649"/>
                </a:lnTo>
                <a:lnTo>
                  <a:pt x="11000" y="9649"/>
                </a:lnTo>
                <a:lnTo>
                  <a:pt x="10966" y="9649"/>
                </a:lnTo>
                <a:lnTo>
                  <a:pt x="10931" y="9664"/>
                </a:lnTo>
                <a:lnTo>
                  <a:pt x="10874" y="9725"/>
                </a:lnTo>
                <a:close/>
                <a:moveTo>
                  <a:pt x="1970" y="9771"/>
                </a:moveTo>
                <a:lnTo>
                  <a:pt x="1970" y="9771"/>
                </a:lnTo>
                <a:lnTo>
                  <a:pt x="2027" y="9740"/>
                </a:lnTo>
                <a:lnTo>
                  <a:pt x="2073" y="9725"/>
                </a:lnTo>
                <a:lnTo>
                  <a:pt x="2119" y="9664"/>
                </a:lnTo>
                <a:lnTo>
                  <a:pt x="2142" y="9603"/>
                </a:lnTo>
                <a:lnTo>
                  <a:pt x="2154" y="9542"/>
                </a:lnTo>
                <a:lnTo>
                  <a:pt x="2154" y="9481"/>
                </a:lnTo>
                <a:lnTo>
                  <a:pt x="2142" y="9389"/>
                </a:lnTo>
                <a:lnTo>
                  <a:pt x="2131" y="9298"/>
                </a:lnTo>
                <a:lnTo>
                  <a:pt x="2131" y="9298"/>
                </a:lnTo>
                <a:lnTo>
                  <a:pt x="1970" y="9771"/>
                </a:lnTo>
                <a:close/>
                <a:moveTo>
                  <a:pt x="2371" y="9496"/>
                </a:moveTo>
                <a:lnTo>
                  <a:pt x="2371" y="9496"/>
                </a:lnTo>
                <a:lnTo>
                  <a:pt x="2429" y="9496"/>
                </a:lnTo>
                <a:lnTo>
                  <a:pt x="2486" y="9481"/>
                </a:lnTo>
                <a:lnTo>
                  <a:pt x="2520" y="9481"/>
                </a:lnTo>
                <a:lnTo>
                  <a:pt x="2555" y="9466"/>
                </a:lnTo>
                <a:lnTo>
                  <a:pt x="2566" y="9435"/>
                </a:lnTo>
                <a:lnTo>
                  <a:pt x="2601" y="9405"/>
                </a:lnTo>
                <a:lnTo>
                  <a:pt x="2612" y="9374"/>
                </a:lnTo>
                <a:lnTo>
                  <a:pt x="2623" y="9344"/>
                </a:lnTo>
                <a:lnTo>
                  <a:pt x="2623" y="9298"/>
                </a:lnTo>
                <a:lnTo>
                  <a:pt x="2623" y="9283"/>
                </a:lnTo>
                <a:lnTo>
                  <a:pt x="2601" y="9237"/>
                </a:lnTo>
                <a:lnTo>
                  <a:pt x="2578" y="9222"/>
                </a:lnTo>
                <a:lnTo>
                  <a:pt x="2566" y="9206"/>
                </a:lnTo>
                <a:lnTo>
                  <a:pt x="2532" y="9191"/>
                </a:lnTo>
                <a:lnTo>
                  <a:pt x="2486" y="9176"/>
                </a:lnTo>
                <a:lnTo>
                  <a:pt x="2429" y="9176"/>
                </a:lnTo>
                <a:lnTo>
                  <a:pt x="2429" y="9176"/>
                </a:lnTo>
                <a:lnTo>
                  <a:pt x="2371" y="9496"/>
                </a:lnTo>
                <a:close/>
                <a:moveTo>
                  <a:pt x="10003" y="9450"/>
                </a:moveTo>
                <a:lnTo>
                  <a:pt x="10003" y="9450"/>
                </a:lnTo>
                <a:lnTo>
                  <a:pt x="9957" y="9374"/>
                </a:lnTo>
                <a:lnTo>
                  <a:pt x="9923" y="9298"/>
                </a:lnTo>
                <a:lnTo>
                  <a:pt x="9877" y="9252"/>
                </a:lnTo>
                <a:lnTo>
                  <a:pt x="9820" y="9222"/>
                </a:lnTo>
                <a:lnTo>
                  <a:pt x="9762" y="9176"/>
                </a:lnTo>
                <a:lnTo>
                  <a:pt x="9705" y="9145"/>
                </a:lnTo>
                <a:lnTo>
                  <a:pt x="9533" y="9100"/>
                </a:lnTo>
                <a:lnTo>
                  <a:pt x="9533" y="9100"/>
                </a:lnTo>
                <a:lnTo>
                  <a:pt x="10003" y="9450"/>
                </a:lnTo>
                <a:close/>
                <a:moveTo>
                  <a:pt x="1351" y="9176"/>
                </a:moveTo>
                <a:lnTo>
                  <a:pt x="1351" y="9176"/>
                </a:lnTo>
                <a:lnTo>
                  <a:pt x="996" y="9176"/>
                </a:lnTo>
                <a:lnTo>
                  <a:pt x="996" y="9176"/>
                </a:lnTo>
                <a:lnTo>
                  <a:pt x="1008" y="9222"/>
                </a:lnTo>
                <a:lnTo>
                  <a:pt x="1019" y="9252"/>
                </a:lnTo>
                <a:lnTo>
                  <a:pt x="1065" y="9298"/>
                </a:lnTo>
                <a:lnTo>
                  <a:pt x="1134" y="9344"/>
                </a:lnTo>
                <a:lnTo>
                  <a:pt x="1203" y="9359"/>
                </a:lnTo>
                <a:lnTo>
                  <a:pt x="1248" y="9344"/>
                </a:lnTo>
                <a:lnTo>
                  <a:pt x="1306" y="9298"/>
                </a:lnTo>
                <a:lnTo>
                  <a:pt x="1328" y="9283"/>
                </a:lnTo>
                <a:lnTo>
                  <a:pt x="1340" y="9252"/>
                </a:lnTo>
                <a:lnTo>
                  <a:pt x="1351" y="9222"/>
                </a:lnTo>
                <a:lnTo>
                  <a:pt x="1351" y="9176"/>
                </a:lnTo>
                <a:close/>
                <a:moveTo>
                  <a:pt x="2578" y="9100"/>
                </a:moveTo>
                <a:lnTo>
                  <a:pt x="2578" y="9100"/>
                </a:lnTo>
                <a:lnTo>
                  <a:pt x="2692" y="9206"/>
                </a:lnTo>
                <a:lnTo>
                  <a:pt x="2772" y="9237"/>
                </a:lnTo>
                <a:lnTo>
                  <a:pt x="2853" y="9283"/>
                </a:lnTo>
                <a:lnTo>
                  <a:pt x="2887" y="9283"/>
                </a:lnTo>
                <a:lnTo>
                  <a:pt x="2910" y="9283"/>
                </a:lnTo>
                <a:lnTo>
                  <a:pt x="2921" y="9267"/>
                </a:lnTo>
                <a:lnTo>
                  <a:pt x="2944" y="9237"/>
                </a:lnTo>
                <a:lnTo>
                  <a:pt x="2956" y="9222"/>
                </a:lnTo>
                <a:lnTo>
                  <a:pt x="2956" y="9191"/>
                </a:lnTo>
                <a:lnTo>
                  <a:pt x="2956" y="9084"/>
                </a:lnTo>
                <a:lnTo>
                  <a:pt x="2956" y="8962"/>
                </a:lnTo>
                <a:lnTo>
                  <a:pt x="2956" y="8962"/>
                </a:lnTo>
                <a:lnTo>
                  <a:pt x="2853" y="8917"/>
                </a:lnTo>
                <a:lnTo>
                  <a:pt x="2795" y="8901"/>
                </a:lnTo>
                <a:lnTo>
                  <a:pt x="2761" y="8901"/>
                </a:lnTo>
                <a:lnTo>
                  <a:pt x="2761" y="8901"/>
                </a:lnTo>
                <a:lnTo>
                  <a:pt x="2704" y="8917"/>
                </a:lnTo>
                <a:lnTo>
                  <a:pt x="2646" y="8962"/>
                </a:lnTo>
                <a:lnTo>
                  <a:pt x="2612" y="9008"/>
                </a:lnTo>
                <a:lnTo>
                  <a:pt x="2578" y="9100"/>
                </a:lnTo>
                <a:close/>
                <a:moveTo>
                  <a:pt x="3150" y="9100"/>
                </a:moveTo>
                <a:lnTo>
                  <a:pt x="3150" y="9100"/>
                </a:lnTo>
                <a:lnTo>
                  <a:pt x="3197" y="9054"/>
                </a:lnTo>
                <a:lnTo>
                  <a:pt x="3231" y="9008"/>
                </a:lnTo>
                <a:lnTo>
                  <a:pt x="3265" y="8962"/>
                </a:lnTo>
                <a:lnTo>
                  <a:pt x="3288" y="8932"/>
                </a:lnTo>
                <a:lnTo>
                  <a:pt x="3288" y="8871"/>
                </a:lnTo>
                <a:lnTo>
                  <a:pt x="3299" y="8825"/>
                </a:lnTo>
                <a:lnTo>
                  <a:pt x="3299" y="8779"/>
                </a:lnTo>
                <a:lnTo>
                  <a:pt x="3288" y="8734"/>
                </a:lnTo>
                <a:lnTo>
                  <a:pt x="3277" y="8703"/>
                </a:lnTo>
                <a:lnTo>
                  <a:pt x="3242" y="8642"/>
                </a:lnTo>
                <a:lnTo>
                  <a:pt x="3185" y="8566"/>
                </a:lnTo>
                <a:lnTo>
                  <a:pt x="3105" y="8490"/>
                </a:lnTo>
                <a:lnTo>
                  <a:pt x="2990" y="8444"/>
                </a:lnTo>
                <a:lnTo>
                  <a:pt x="2990" y="8444"/>
                </a:lnTo>
                <a:lnTo>
                  <a:pt x="3150" y="9100"/>
                </a:lnTo>
                <a:close/>
                <a:moveTo>
                  <a:pt x="2234" y="8917"/>
                </a:moveTo>
                <a:lnTo>
                  <a:pt x="2234" y="8917"/>
                </a:lnTo>
                <a:close/>
                <a:moveTo>
                  <a:pt x="1145" y="8764"/>
                </a:moveTo>
                <a:lnTo>
                  <a:pt x="1145" y="8764"/>
                </a:lnTo>
                <a:lnTo>
                  <a:pt x="1134" y="8871"/>
                </a:lnTo>
                <a:lnTo>
                  <a:pt x="1145" y="8962"/>
                </a:lnTo>
                <a:lnTo>
                  <a:pt x="1157" y="8993"/>
                </a:lnTo>
                <a:lnTo>
                  <a:pt x="1180" y="9039"/>
                </a:lnTo>
                <a:lnTo>
                  <a:pt x="1203" y="9039"/>
                </a:lnTo>
                <a:lnTo>
                  <a:pt x="1214" y="9069"/>
                </a:lnTo>
                <a:lnTo>
                  <a:pt x="1283" y="9084"/>
                </a:lnTo>
                <a:lnTo>
                  <a:pt x="1375" y="9069"/>
                </a:lnTo>
                <a:lnTo>
                  <a:pt x="1489" y="9039"/>
                </a:lnTo>
                <a:lnTo>
                  <a:pt x="1604" y="8962"/>
                </a:lnTo>
                <a:lnTo>
                  <a:pt x="1604" y="8962"/>
                </a:lnTo>
                <a:lnTo>
                  <a:pt x="1604" y="8886"/>
                </a:lnTo>
                <a:lnTo>
                  <a:pt x="1592" y="8825"/>
                </a:lnTo>
                <a:lnTo>
                  <a:pt x="1569" y="8779"/>
                </a:lnTo>
                <a:lnTo>
                  <a:pt x="1558" y="8734"/>
                </a:lnTo>
                <a:lnTo>
                  <a:pt x="1512" y="8703"/>
                </a:lnTo>
                <a:lnTo>
                  <a:pt x="1489" y="8688"/>
                </a:lnTo>
                <a:lnTo>
                  <a:pt x="1443" y="8688"/>
                </a:lnTo>
                <a:lnTo>
                  <a:pt x="1409" y="8673"/>
                </a:lnTo>
                <a:lnTo>
                  <a:pt x="1409" y="8673"/>
                </a:lnTo>
                <a:lnTo>
                  <a:pt x="1340" y="8688"/>
                </a:lnTo>
                <a:lnTo>
                  <a:pt x="1271" y="8703"/>
                </a:lnTo>
                <a:lnTo>
                  <a:pt x="1214" y="8718"/>
                </a:lnTo>
                <a:lnTo>
                  <a:pt x="1145" y="8764"/>
                </a:lnTo>
                <a:close/>
                <a:moveTo>
                  <a:pt x="16649" y="8002"/>
                </a:moveTo>
                <a:lnTo>
                  <a:pt x="16649" y="8002"/>
                </a:lnTo>
                <a:lnTo>
                  <a:pt x="16741" y="7911"/>
                </a:lnTo>
                <a:lnTo>
                  <a:pt x="16810" y="7835"/>
                </a:lnTo>
                <a:lnTo>
                  <a:pt x="16867" y="7743"/>
                </a:lnTo>
                <a:lnTo>
                  <a:pt x="16913" y="7682"/>
                </a:lnTo>
                <a:lnTo>
                  <a:pt x="16947" y="7606"/>
                </a:lnTo>
                <a:lnTo>
                  <a:pt x="16970" y="7530"/>
                </a:lnTo>
                <a:lnTo>
                  <a:pt x="16993" y="7469"/>
                </a:lnTo>
                <a:lnTo>
                  <a:pt x="17004" y="7408"/>
                </a:lnTo>
                <a:lnTo>
                  <a:pt x="17016" y="7225"/>
                </a:lnTo>
                <a:lnTo>
                  <a:pt x="17027" y="7057"/>
                </a:lnTo>
                <a:lnTo>
                  <a:pt x="17050" y="6859"/>
                </a:lnTo>
                <a:lnTo>
                  <a:pt x="17084" y="6722"/>
                </a:lnTo>
                <a:lnTo>
                  <a:pt x="17108" y="6600"/>
                </a:lnTo>
                <a:lnTo>
                  <a:pt x="17108" y="6600"/>
                </a:lnTo>
                <a:lnTo>
                  <a:pt x="17222" y="6615"/>
                </a:lnTo>
                <a:lnTo>
                  <a:pt x="17360" y="6645"/>
                </a:lnTo>
                <a:lnTo>
                  <a:pt x="17635" y="6706"/>
                </a:lnTo>
                <a:lnTo>
                  <a:pt x="17784" y="6752"/>
                </a:lnTo>
                <a:lnTo>
                  <a:pt x="17909" y="6767"/>
                </a:lnTo>
                <a:lnTo>
                  <a:pt x="18024" y="6767"/>
                </a:lnTo>
                <a:lnTo>
                  <a:pt x="18093" y="6752"/>
                </a:lnTo>
                <a:lnTo>
                  <a:pt x="18150" y="6722"/>
                </a:lnTo>
                <a:lnTo>
                  <a:pt x="18150" y="6722"/>
                </a:lnTo>
                <a:lnTo>
                  <a:pt x="17829" y="6386"/>
                </a:lnTo>
                <a:lnTo>
                  <a:pt x="17829" y="6386"/>
                </a:lnTo>
                <a:lnTo>
                  <a:pt x="17658" y="6295"/>
                </a:lnTo>
                <a:lnTo>
                  <a:pt x="17509" y="6234"/>
                </a:lnTo>
                <a:lnTo>
                  <a:pt x="17337" y="6203"/>
                </a:lnTo>
                <a:lnTo>
                  <a:pt x="17176" y="6188"/>
                </a:lnTo>
                <a:lnTo>
                  <a:pt x="17027" y="6219"/>
                </a:lnTo>
                <a:lnTo>
                  <a:pt x="16878" y="6264"/>
                </a:lnTo>
                <a:lnTo>
                  <a:pt x="16741" y="6325"/>
                </a:lnTo>
                <a:lnTo>
                  <a:pt x="16626" y="6401"/>
                </a:lnTo>
                <a:lnTo>
                  <a:pt x="16512" y="6523"/>
                </a:lnTo>
                <a:lnTo>
                  <a:pt x="16420" y="6630"/>
                </a:lnTo>
                <a:lnTo>
                  <a:pt x="16340" y="6767"/>
                </a:lnTo>
                <a:lnTo>
                  <a:pt x="16271" y="6920"/>
                </a:lnTo>
                <a:lnTo>
                  <a:pt x="16236" y="7088"/>
                </a:lnTo>
                <a:lnTo>
                  <a:pt x="16225" y="7164"/>
                </a:lnTo>
                <a:lnTo>
                  <a:pt x="16214" y="7240"/>
                </a:lnTo>
                <a:lnTo>
                  <a:pt x="16214" y="7347"/>
                </a:lnTo>
                <a:lnTo>
                  <a:pt x="16214" y="7423"/>
                </a:lnTo>
                <a:lnTo>
                  <a:pt x="16225" y="7514"/>
                </a:lnTo>
                <a:lnTo>
                  <a:pt x="16236" y="7621"/>
                </a:lnTo>
                <a:lnTo>
                  <a:pt x="16236" y="7621"/>
                </a:lnTo>
                <a:lnTo>
                  <a:pt x="16202" y="7667"/>
                </a:lnTo>
                <a:lnTo>
                  <a:pt x="16145" y="7682"/>
                </a:lnTo>
                <a:lnTo>
                  <a:pt x="16065" y="7713"/>
                </a:lnTo>
                <a:lnTo>
                  <a:pt x="15985" y="7743"/>
                </a:lnTo>
                <a:lnTo>
                  <a:pt x="15790" y="7758"/>
                </a:lnTo>
                <a:lnTo>
                  <a:pt x="15572" y="7789"/>
                </a:lnTo>
                <a:lnTo>
                  <a:pt x="15125" y="7819"/>
                </a:lnTo>
                <a:lnTo>
                  <a:pt x="14930" y="7835"/>
                </a:lnTo>
                <a:lnTo>
                  <a:pt x="14873" y="7865"/>
                </a:lnTo>
                <a:lnTo>
                  <a:pt x="14793" y="7895"/>
                </a:lnTo>
                <a:lnTo>
                  <a:pt x="14793" y="7895"/>
                </a:lnTo>
                <a:lnTo>
                  <a:pt x="14861" y="7972"/>
                </a:lnTo>
                <a:lnTo>
                  <a:pt x="14908" y="8063"/>
                </a:lnTo>
                <a:lnTo>
                  <a:pt x="14930" y="8185"/>
                </a:lnTo>
                <a:lnTo>
                  <a:pt x="14942" y="8292"/>
                </a:lnTo>
                <a:lnTo>
                  <a:pt x="14942" y="8292"/>
                </a:lnTo>
                <a:lnTo>
                  <a:pt x="14804" y="8261"/>
                </a:lnTo>
                <a:lnTo>
                  <a:pt x="14678" y="8200"/>
                </a:lnTo>
                <a:lnTo>
                  <a:pt x="14415" y="8109"/>
                </a:lnTo>
                <a:lnTo>
                  <a:pt x="14289" y="8078"/>
                </a:lnTo>
                <a:lnTo>
                  <a:pt x="14151" y="8048"/>
                </a:lnTo>
                <a:lnTo>
                  <a:pt x="14002" y="8063"/>
                </a:lnTo>
                <a:lnTo>
                  <a:pt x="13945" y="8063"/>
                </a:lnTo>
                <a:lnTo>
                  <a:pt x="13865" y="8094"/>
                </a:lnTo>
                <a:lnTo>
                  <a:pt x="13865" y="8094"/>
                </a:lnTo>
                <a:lnTo>
                  <a:pt x="13945" y="8246"/>
                </a:lnTo>
                <a:lnTo>
                  <a:pt x="14002" y="8368"/>
                </a:lnTo>
                <a:lnTo>
                  <a:pt x="14071" y="8459"/>
                </a:lnTo>
                <a:lnTo>
                  <a:pt x="14140" y="8536"/>
                </a:lnTo>
                <a:lnTo>
                  <a:pt x="14220" y="8612"/>
                </a:lnTo>
                <a:lnTo>
                  <a:pt x="14300" y="8642"/>
                </a:lnTo>
                <a:lnTo>
                  <a:pt x="14357" y="8673"/>
                </a:lnTo>
                <a:lnTo>
                  <a:pt x="14449" y="8688"/>
                </a:lnTo>
                <a:lnTo>
                  <a:pt x="14529" y="8688"/>
                </a:lnTo>
                <a:lnTo>
                  <a:pt x="14610" y="8673"/>
                </a:lnTo>
                <a:lnTo>
                  <a:pt x="14793" y="8627"/>
                </a:lnTo>
                <a:lnTo>
                  <a:pt x="14965" y="8597"/>
                </a:lnTo>
                <a:lnTo>
                  <a:pt x="15148" y="8566"/>
                </a:lnTo>
                <a:lnTo>
                  <a:pt x="15148" y="8566"/>
                </a:lnTo>
                <a:lnTo>
                  <a:pt x="15148" y="8673"/>
                </a:lnTo>
                <a:lnTo>
                  <a:pt x="15148" y="8749"/>
                </a:lnTo>
                <a:lnTo>
                  <a:pt x="15148" y="8825"/>
                </a:lnTo>
                <a:lnTo>
                  <a:pt x="15159" y="8886"/>
                </a:lnTo>
                <a:lnTo>
                  <a:pt x="15194" y="8947"/>
                </a:lnTo>
                <a:lnTo>
                  <a:pt x="15217" y="8962"/>
                </a:lnTo>
                <a:lnTo>
                  <a:pt x="15251" y="8993"/>
                </a:lnTo>
                <a:lnTo>
                  <a:pt x="15297" y="9023"/>
                </a:lnTo>
                <a:lnTo>
                  <a:pt x="15320" y="9023"/>
                </a:lnTo>
                <a:lnTo>
                  <a:pt x="15366" y="9023"/>
                </a:lnTo>
                <a:lnTo>
                  <a:pt x="15492" y="8978"/>
                </a:lnTo>
                <a:lnTo>
                  <a:pt x="15595" y="8932"/>
                </a:lnTo>
                <a:lnTo>
                  <a:pt x="15721" y="8856"/>
                </a:lnTo>
                <a:lnTo>
                  <a:pt x="15870" y="8734"/>
                </a:lnTo>
                <a:lnTo>
                  <a:pt x="15996" y="8627"/>
                </a:lnTo>
                <a:lnTo>
                  <a:pt x="16259" y="8383"/>
                </a:lnTo>
                <a:lnTo>
                  <a:pt x="16649" y="8002"/>
                </a:lnTo>
                <a:close/>
                <a:moveTo>
                  <a:pt x="8353" y="8566"/>
                </a:moveTo>
                <a:lnTo>
                  <a:pt x="8353" y="8566"/>
                </a:lnTo>
                <a:lnTo>
                  <a:pt x="8318" y="8459"/>
                </a:lnTo>
                <a:lnTo>
                  <a:pt x="8273" y="8383"/>
                </a:lnTo>
                <a:lnTo>
                  <a:pt x="8216" y="8307"/>
                </a:lnTo>
                <a:lnTo>
                  <a:pt x="8158" y="8246"/>
                </a:lnTo>
                <a:lnTo>
                  <a:pt x="8089" y="8185"/>
                </a:lnTo>
                <a:lnTo>
                  <a:pt x="8009" y="8155"/>
                </a:lnTo>
                <a:lnTo>
                  <a:pt x="7929" y="8109"/>
                </a:lnTo>
                <a:lnTo>
                  <a:pt x="7837" y="8094"/>
                </a:lnTo>
                <a:lnTo>
                  <a:pt x="7837" y="8094"/>
                </a:lnTo>
                <a:lnTo>
                  <a:pt x="7929" y="8002"/>
                </a:lnTo>
                <a:lnTo>
                  <a:pt x="7986" y="7956"/>
                </a:lnTo>
                <a:lnTo>
                  <a:pt x="8043" y="7926"/>
                </a:lnTo>
                <a:lnTo>
                  <a:pt x="8078" y="7895"/>
                </a:lnTo>
                <a:lnTo>
                  <a:pt x="8078" y="7865"/>
                </a:lnTo>
                <a:lnTo>
                  <a:pt x="8078" y="7850"/>
                </a:lnTo>
                <a:lnTo>
                  <a:pt x="8067" y="7804"/>
                </a:lnTo>
                <a:lnTo>
                  <a:pt x="7998" y="7713"/>
                </a:lnTo>
                <a:lnTo>
                  <a:pt x="7894" y="7621"/>
                </a:lnTo>
                <a:lnTo>
                  <a:pt x="7894" y="7621"/>
                </a:lnTo>
                <a:lnTo>
                  <a:pt x="7940" y="7591"/>
                </a:lnTo>
                <a:lnTo>
                  <a:pt x="7975" y="7575"/>
                </a:lnTo>
                <a:lnTo>
                  <a:pt x="8043" y="7514"/>
                </a:lnTo>
                <a:lnTo>
                  <a:pt x="8089" y="7438"/>
                </a:lnTo>
                <a:lnTo>
                  <a:pt x="8135" y="7362"/>
                </a:lnTo>
                <a:lnTo>
                  <a:pt x="8147" y="7271"/>
                </a:lnTo>
                <a:lnTo>
                  <a:pt x="8135" y="7194"/>
                </a:lnTo>
                <a:lnTo>
                  <a:pt x="8124" y="7164"/>
                </a:lnTo>
                <a:lnTo>
                  <a:pt x="8101" y="7133"/>
                </a:lnTo>
                <a:lnTo>
                  <a:pt x="8078" y="7103"/>
                </a:lnTo>
                <a:lnTo>
                  <a:pt x="8043" y="7072"/>
                </a:lnTo>
                <a:lnTo>
                  <a:pt x="8043" y="7072"/>
                </a:lnTo>
                <a:lnTo>
                  <a:pt x="8135" y="7027"/>
                </a:lnTo>
                <a:lnTo>
                  <a:pt x="8181" y="6966"/>
                </a:lnTo>
                <a:lnTo>
                  <a:pt x="8216" y="6920"/>
                </a:lnTo>
                <a:lnTo>
                  <a:pt x="8250" y="6889"/>
                </a:lnTo>
                <a:lnTo>
                  <a:pt x="8261" y="6828"/>
                </a:lnTo>
                <a:lnTo>
                  <a:pt x="8261" y="6783"/>
                </a:lnTo>
                <a:lnTo>
                  <a:pt x="8250" y="6676"/>
                </a:lnTo>
                <a:lnTo>
                  <a:pt x="8238" y="6569"/>
                </a:lnTo>
                <a:lnTo>
                  <a:pt x="8250" y="6523"/>
                </a:lnTo>
                <a:lnTo>
                  <a:pt x="8261" y="6447"/>
                </a:lnTo>
                <a:lnTo>
                  <a:pt x="8296" y="6386"/>
                </a:lnTo>
                <a:lnTo>
                  <a:pt x="8353" y="6340"/>
                </a:lnTo>
                <a:lnTo>
                  <a:pt x="8422" y="6264"/>
                </a:lnTo>
                <a:lnTo>
                  <a:pt x="8513" y="6188"/>
                </a:lnTo>
                <a:lnTo>
                  <a:pt x="8513" y="6188"/>
                </a:lnTo>
                <a:lnTo>
                  <a:pt x="8353" y="6112"/>
                </a:lnTo>
                <a:lnTo>
                  <a:pt x="8284" y="6051"/>
                </a:lnTo>
                <a:lnTo>
                  <a:pt x="8250" y="6020"/>
                </a:lnTo>
                <a:lnTo>
                  <a:pt x="8250" y="6005"/>
                </a:lnTo>
                <a:lnTo>
                  <a:pt x="8261" y="5990"/>
                </a:lnTo>
                <a:lnTo>
                  <a:pt x="8284" y="5975"/>
                </a:lnTo>
                <a:lnTo>
                  <a:pt x="8353" y="5944"/>
                </a:lnTo>
                <a:lnTo>
                  <a:pt x="8479" y="5929"/>
                </a:lnTo>
                <a:lnTo>
                  <a:pt x="8834" y="5868"/>
                </a:lnTo>
                <a:lnTo>
                  <a:pt x="8834" y="5868"/>
                </a:lnTo>
                <a:lnTo>
                  <a:pt x="8960" y="5944"/>
                </a:lnTo>
                <a:lnTo>
                  <a:pt x="9075" y="6051"/>
                </a:lnTo>
                <a:lnTo>
                  <a:pt x="9166" y="6158"/>
                </a:lnTo>
                <a:lnTo>
                  <a:pt x="9258" y="6280"/>
                </a:lnTo>
                <a:lnTo>
                  <a:pt x="9327" y="6401"/>
                </a:lnTo>
                <a:lnTo>
                  <a:pt x="9407" y="6539"/>
                </a:lnTo>
                <a:lnTo>
                  <a:pt x="9545" y="6798"/>
                </a:lnTo>
                <a:lnTo>
                  <a:pt x="9693" y="7072"/>
                </a:lnTo>
                <a:lnTo>
                  <a:pt x="9785" y="7210"/>
                </a:lnTo>
                <a:lnTo>
                  <a:pt x="9877" y="7347"/>
                </a:lnTo>
                <a:lnTo>
                  <a:pt x="9980" y="7469"/>
                </a:lnTo>
                <a:lnTo>
                  <a:pt x="10106" y="7591"/>
                </a:lnTo>
                <a:lnTo>
                  <a:pt x="10255" y="7713"/>
                </a:lnTo>
                <a:lnTo>
                  <a:pt x="10427" y="7819"/>
                </a:lnTo>
                <a:lnTo>
                  <a:pt x="10427" y="7819"/>
                </a:lnTo>
                <a:lnTo>
                  <a:pt x="10438" y="7728"/>
                </a:lnTo>
                <a:lnTo>
                  <a:pt x="10450" y="7667"/>
                </a:lnTo>
                <a:lnTo>
                  <a:pt x="10473" y="7575"/>
                </a:lnTo>
                <a:lnTo>
                  <a:pt x="10496" y="7530"/>
                </a:lnTo>
                <a:lnTo>
                  <a:pt x="10519" y="7469"/>
                </a:lnTo>
                <a:lnTo>
                  <a:pt x="10553" y="7423"/>
                </a:lnTo>
                <a:lnTo>
                  <a:pt x="10633" y="7362"/>
                </a:lnTo>
                <a:lnTo>
                  <a:pt x="10713" y="7316"/>
                </a:lnTo>
                <a:lnTo>
                  <a:pt x="10817" y="7271"/>
                </a:lnTo>
                <a:lnTo>
                  <a:pt x="11034" y="7210"/>
                </a:lnTo>
                <a:lnTo>
                  <a:pt x="11034" y="7210"/>
                </a:lnTo>
                <a:lnTo>
                  <a:pt x="11057" y="7027"/>
                </a:lnTo>
                <a:lnTo>
                  <a:pt x="11092" y="6859"/>
                </a:lnTo>
                <a:lnTo>
                  <a:pt x="11149" y="6676"/>
                </a:lnTo>
                <a:lnTo>
                  <a:pt x="11229" y="6523"/>
                </a:lnTo>
                <a:lnTo>
                  <a:pt x="11298" y="6371"/>
                </a:lnTo>
                <a:lnTo>
                  <a:pt x="11389" y="6234"/>
                </a:lnTo>
                <a:lnTo>
                  <a:pt x="11493" y="6112"/>
                </a:lnTo>
                <a:lnTo>
                  <a:pt x="11607" y="5990"/>
                </a:lnTo>
                <a:lnTo>
                  <a:pt x="11607" y="5990"/>
                </a:lnTo>
                <a:lnTo>
                  <a:pt x="11538" y="5853"/>
                </a:lnTo>
                <a:lnTo>
                  <a:pt x="11504" y="5685"/>
                </a:lnTo>
                <a:lnTo>
                  <a:pt x="11481" y="5563"/>
                </a:lnTo>
                <a:lnTo>
                  <a:pt x="11481" y="5426"/>
                </a:lnTo>
                <a:lnTo>
                  <a:pt x="11504" y="5335"/>
                </a:lnTo>
                <a:lnTo>
                  <a:pt x="11527" y="5228"/>
                </a:lnTo>
                <a:lnTo>
                  <a:pt x="11573" y="5152"/>
                </a:lnTo>
                <a:lnTo>
                  <a:pt x="11619" y="5091"/>
                </a:lnTo>
                <a:lnTo>
                  <a:pt x="11653" y="5060"/>
                </a:lnTo>
                <a:lnTo>
                  <a:pt x="11722" y="5030"/>
                </a:lnTo>
                <a:lnTo>
                  <a:pt x="11768" y="5030"/>
                </a:lnTo>
                <a:lnTo>
                  <a:pt x="11813" y="5076"/>
                </a:lnTo>
                <a:lnTo>
                  <a:pt x="11859" y="5106"/>
                </a:lnTo>
                <a:lnTo>
                  <a:pt x="11882" y="5197"/>
                </a:lnTo>
                <a:lnTo>
                  <a:pt x="11905" y="5319"/>
                </a:lnTo>
                <a:lnTo>
                  <a:pt x="11916" y="5441"/>
                </a:lnTo>
                <a:lnTo>
                  <a:pt x="11916" y="5441"/>
                </a:lnTo>
                <a:lnTo>
                  <a:pt x="11974" y="5411"/>
                </a:lnTo>
                <a:lnTo>
                  <a:pt x="12020" y="5396"/>
                </a:lnTo>
                <a:lnTo>
                  <a:pt x="12043" y="5365"/>
                </a:lnTo>
                <a:lnTo>
                  <a:pt x="12065" y="5335"/>
                </a:lnTo>
                <a:lnTo>
                  <a:pt x="12077" y="5304"/>
                </a:lnTo>
                <a:lnTo>
                  <a:pt x="12077" y="5258"/>
                </a:lnTo>
                <a:lnTo>
                  <a:pt x="12077" y="5228"/>
                </a:lnTo>
                <a:lnTo>
                  <a:pt x="12054" y="5167"/>
                </a:lnTo>
                <a:lnTo>
                  <a:pt x="11997" y="5091"/>
                </a:lnTo>
                <a:lnTo>
                  <a:pt x="11905" y="4999"/>
                </a:lnTo>
                <a:lnTo>
                  <a:pt x="11802" y="4908"/>
                </a:lnTo>
                <a:lnTo>
                  <a:pt x="11676" y="4816"/>
                </a:lnTo>
                <a:lnTo>
                  <a:pt x="11424" y="4588"/>
                </a:lnTo>
                <a:lnTo>
                  <a:pt x="11286" y="4481"/>
                </a:lnTo>
                <a:lnTo>
                  <a:pt x="11172" y="4374"/>
                </a:lnTo>
                <a:lnTo>
                  <a:pt x="11069" y="4283"/>
                </a:lnTo>
                <a:lnTo>
                  <a:pt x="10988" y="4161"/>
                </a:lnTo>
                <a:lnTo>
                  <a:pt x="10954" y="4115"/>
                </a:lnTo>
                <a:lnTo>
                  <a:pt x="10931" y="4069"/>
                </a:lnTo>
                <a:lnTo>
                  <a:pt x="10920" y="4023"/>
                </a:lnTo>
                <a:lnTo>
                  <a:pt x="10908" y="3962"/>
                </a:lnTo>
                <a:lnTo>
                  <a:pt x="10908" y="3962"/>
                </a:lnTo>
                <a:lnTo>
                  <a:pt x="10885" y="3795"/>
                </a:lnTo>
                <a:lnTo>
                  <a:pt x="10862" y="3612"/>
                </a:lnTo>
                <a:lnTo>
                  <a:pt x="10828" y="3475"/>
                </a:lnTo>
                <a:lnTo>
                  <a:pt x="10782" y="3353"/>
                </a:lnTo>
                <a:lnTo>
                  <a:pt x="10713" y="3277"/>
                </a:lnTo>
                <a:lnTo>
                  <a:pt x="10656" y="3185"/>
                </a:lnTo>
                <a:lnTo>
                  <a:pt x="10576" y="3109"/>
                </a:lnTo>
                <a:lnTo>
                  <a:pt x="10496" y="3063"/>
                </a:lnTo>
                <a:lnTo>
                  <a:pt x="10416" y="3033"/>
                </a:lnTo>
                <a:lnTo>
                  <a:pt x="10312" y="3018"/>
                </a:lnTo>
                <a:lnTo>
                  <a:pt x="10221" y="3002"/>
                </a:lnTo>
                <a:lnTo>
                  <a:pt x="10118" y="3002"/>
                </a:lnTo>
                <a:lnTo>
                  <a:pt x="10003" y="3018"/>
                </a:lnTo>
                <a:lnTo>
                  <a:pt x="9900" y="3018"/>
                </a:lnTo>
                <a:lnTo>
                  <a:pt x="9659" y="3079"/>
                </a:lnTo>
                <a:lnTo>
                  <a:pt x="9419" y="3155"/>
                </a:lnTo>
                <a:lnTo>
                  <a:pt x="9155" y="3246"/>
                </a:lnTo>
                <a:lnTo>
                  <a:pt x="8926" y="3322"/>
                </a:lnTo>
                <a:lnTo>
                  <a:pt x="8674" y="3399"/>
                </a:lnTo>
                <a:lnTo>
                  <a:pt x="8433" y="3444"/>
                </a:lnTo>
                <a:lnTo>
                  <a:pt x="8330" y="3475"/>
                </a:lnTo>
                <a:lnTo>
                  <a:pt x="8216" y="3490"/>
                </a:lnTo>
                <a:lnTo>
                  <a:pt x="8124" y="3490"/>
                </a:lnTo>
                <a:lnTo>
                  <a:pt x="8009" y="3475"/>
                </a:lnTo>
                <a:lnTo>
                  <a:pt x="7929" y="3460"/>
                </a:lnTo>
                <a:lnTo>
                  <a:pt x="7837" y="3429"/>
                </a:lnTo>
                <a:lnTo>
                  <a:pt x="7837" y="3429"/>
                </a:lnTo>
                <a:lnTo>
                  <a:pt x="7860" y="3566"/>
                </a:lnTo>
                <a:lnTo>
                  <a:pt x="7860" y="3703"/>
                </a:lnTo>
                <a:lnTo>
                  <a:pt x="7860" y="3825"/>
                </a:lnTo>
                <a:lnTo>
                  <a:pt x="7826" y="3932"/>
                </a:lnTo>
                <a:lnTo>
                  <a:pt x="7803" y="3978"/>
                </a:lnTo>
                <a:lnTo>
                  <a:pt x="7780" y="4039"/>
                </a:lnTo>
                <a:lnTo>
                  <a:pt x="7769" y="4084"/>
                </a:lnTo>
                <a:lnTo>
                  <a:pt x="7734" y="4115"/>
                </a:lnTo>
                <a:lnTo>
                  <a:pt x="7688" y="4145"/>
                </a:lnTo>
                <a:lnTo>
                  <a:pt x="7642" y="4176"/>
                </a:lnTo>
                <a:lnTo>
                  <a:pt x="7539" y="4237"/>
                </a:lnTo>
                <a:lnTo>
                  <a:pt x="7539" y="4237"/>
                </a:lnTo>
                <a:lnTo>
                  <a:pt x="7585" y="4145"/>
                </a:lnTo>
                <a:lnTo>
                  <a:pt x="7642" y="4069"/>
                </a:lnTo>
                <a:lnTo>
                  <a:pt x="7677" y="3978"/>
                </a:lnTo>
                <a:lnTo>
                  <a:pt x="7711" y="3886"/>
                </a:lnTo>
                <a:lnTo>
                  <a:pt x="7711" y="3795"/>
                </a:lnTo>
                <a:lnTo>
                  <a:pt x="7700" y="3703"/>
                </a:lnTo>
                <a:lnTo>
                  <a:pt x="7677" y="3597"/>
                </a:lnTo>
                <a:lnTo>
                  <a:pt x="7642" y="3490"/>
                </a:lnTo>
                <a:lnTo>
                  <a:pt x="7642" y="3490"/>
                </a:lnTo>
                <a:lnTo>
                  <a:pt x="7471" y="3399"/>
                </a:lnTo>
                <a:lnTo>
                  <a:pt x="7390" y="3368"/>
                </a:lnTo>
                <a:lnTo>
                  <a:pt x="7322" y="3353"/>
                </a:lnTo>
                <a:lnTo>
                  <a:pt x="7253" y="3338"/>
                </a:lnTo>
                <a:lnTo>
                  <a:pt x="7195" y="3338"/>
                </a:lnTo>
                <a:lnTo>
                  <a:pt x="7150" y="3338"/>
                </a:lnTo>
                <a:lnTo>
                  <a:pt x="7081" y="3353"/>
                </a:lnTo>
                <a:lnTo>
                  <a:pt x="7035" y="3368"/>
                </a:lnTo>
                <a:lnTo>
                  <a:pt x="7001" y="3399"/>
                </a:lnTo>
                <a:lnTo>
                  <a:pt x="6955" y="3444"/>
                </a:lnTo>
                <a:lnTo>
                  <a:pt x="6932" y="3475"/>
                </a:lnTo>
                <a:lnTo>
                  <a:pt x="6886" y="3536"/>
                </a:lnTo>
                <a:lnTo>
                  <a:pt x="6863" y="3566"/>
                </a:lnTo>
                <a:lnTo>
                  <a:pt x="6817" y="3703"/>
                </a:lnTo>
                <a:lnTo>
                  <a:pt x="6806" y="3825"/>
                </a:lnTo>
                <a:lnTo>
                  <a:pt x="6794" y="3962"/>
                </a:lnTo>
                <a:lnTo>
                  <a:pt x="6794" y="4130"/>
                </a:lnTo>
                <a:lnTo>
                  <a:pt x="6806" y="4298"/>
                </a:lnTo>
                <a:lnTo>
                  <a:pt x="6840" y="4450"/>
                </a:lnTo>
                <a:lnTo>
                  <a:pt x="6875" y="4618"/>
                </a:lnTo>
                <a:lnTo>
                  <a:pt x="6932" y="4786"/>
                </a:lnTo>
                <a:lnTo>
                  <a:pt x="7001" y="4923"/>
                </a:lnTo>
                <a:lnTo>
                  <a:pt x="7001" y="4923"/>
                </a:lnTo>
                <a:lnTo>
                  <a:pt x="7035" y="5015"/>
                </a:lnTo>
                <a:lnTo>
                  <a:pt x="7081" y="5076"/>
                </a:lnTo>
                <a:lnTo>
                  <a:pt x="7138" y="5152"/>
                </a:lnTo>
                <a:lnTo>
                  <a:pt x="7195" y="5213"/>
                </a:lnTo>
                <a:lnTo>
                  <a:pt x="7299" y="5335"/>
                </a:lnTo>
                <a:lnTo>
                  <a:pt x="7425" y="5411"/>
                </a:lnTo>
                <a:lnTo>
                  <a:pt x="7425" y="5411"/>
                </a:lnTo>
                <a:lnTo>
                  <a:pt x="7344" y="5396"/>
                </a:lnTo>
                <a:lnTo>
                  <a:pt x="7241" y="5411"/>
                </a:lnTo>
                <a:lnTo>
                  <a:pt x="7161" y="5426"/>
                </a:lnTo>
                <a:lnTo>
                  <a:pt x="7070" y="5457"/>
                </a:lnTo>
                <a:lnTo>
                  <a:pt x="7001" y="5502"/>
                </a:lnTo>
                <a:lnTo>
                  <a:pt x="6932" y="5563"/>
                </a:lnTo>
                <a:lnTo>
                  <a:pt x="6863" y="5624"/>
                </a:lnTo>
                <a:lnTo>
                  <a:pt x="6806" y="5716"/>
                </a:lnTo>
                <a:lnTo>
                  <a:pt x="6806" y="5716"/>
                </a:lnTo>
                <a:lnTo>
                  <a:pt x="6623" y="5792"/>
                </a:lnTo>
                <a:lnTo>
                  <a:pt x="6485" y="5868"/>
                </a:lnTo>
                <a:lnTo>
                  <a:pt x="6370" y="5929"/>
                </a:lnTo>
                <a:lnTo>
                  <a:pt x="6279" y="6020"/>
                </a:lnTo>
                <a:lnTo>
                  <a:pt x="6221" y="6112"/>
                </a:lnTo>
                <a:lnTo>
                  <a:pt x="6164" y="6188"/>
                </a:lnTo>
                <a:lnTo>
                  <a:pt x="6141" y="6280"/>
                </a:lnTo>
                <a:lnTo>
                  <a:pt x="6107" y="6386"/>
                </a:lnTo>
                <a:lnTo>
                  <a:pt x="6061" y="6600"/>
                </a:lnTo>
                <a:lnTo>
                  <a:pt x="6038" y="6691"/>
                </a:lnTo>
                <a:lnTo>
                  <a:pt x="6004" y="6798"/>
                </a:lnTo>
                <a:lnTo>
                  <a:pt x="5958" y="6905"/>
                </a:lnTo>
                <a:lnTo>
                  <a:pt x="5889" y="7042"/>
                </a:lnTo>
                <a:lnTo>
                  <a:pt x="5798" y="7149"/>
                </a:lnTo>
                <a:lnTo>
                  <a:pt x="5671" y="7271"/>
                </a:lnTo>
                <a:lnTo>
                  <a:pt x="5671" y="7271"/>
                </a:lnTo>
                <a:lnTo>
                  <a:pt x="5534" y="7408"/>
                </a:lnTo>
                <a:lnTo>
                  <a:pt x="5385" y="7484"/>
                </a:lnTo>
                <a:lnTo>
                  <a:pt x="5236" y="7545"/>
                </a:lnTo>
                <a:lnTo>
                  <a:pt x="5076" y="7591"/>
                </a:lnTo>
                <a:lnTo>
                  <a:pt x="4778" y="7667"/>
                </a:lnTo>
                <a:lnTo>
                  <a:pt x="4640" y="7697"/>
                </a:lnTo>
                <a:lnTo>
                  <a:pt x="4503" y="7743"/>
                </a:lnTo>
                <a:lnTo>
                  <a:pt x="4377" y="7774"/>
                </a:lnTo>
                <a:lnTo>
                  <a:pt x="4262" y="7835"/>
                </a:lnTo>
                <a:lnTo>
                  <a:pt x="4147" y="7926"/>
                </a:lnTo>
                <a:lnTo>
                  <a:pt x="4102" y="7972"/>
                </a:lnTo>
                <a:lnTo>
                  <a:pt x="4056" y="8033"/>
                </a:lnTo>
                <a:lnTo>
                  <a:pt x="4010" y="8094"/>
                </a:lnTo>
                <a:lnTo>
                  <a:pt x="3976" y="8185"/>
                </a:lnTo>
                <a:lnTo>
                  <a:pt x="3930" y="8261"/>
                </a:lnTo>
                <a:lnTo>
                  <a:pt x="3918" y="8353"/>
                </a:lnTo>
                <a:lnTo>
                  <a:pt x="3884" y="8459"/>
                </a:lnTo>
                <a:lnTo>
                  <a:pt x="3861" y="8566"/>
                </a:lnTo>
                <a:lnTo>
                  <a:pt x="3838" y="8703"/>
                </a:lnTo>
                <a:lnTo>
                  <a:pt x="3827" y="8825"/>
                </a:lnTo>
                <a:lnTo>
                  <a:pt x="3827" y="8825"/>
                </a:lnTo>
                <a:lnTo>
                  <a:pt x="4010" y="8810"/>
                </a:lnTo>
                <a:lnTo>
                  <a:pt x="4193" y="8779"/>
                </a:lnTo>
                <a:lnTo>
                  <a:pt x="4354" y="8734"/>
                </a:lnTo>
                <a:lnTo>
                  <a:pt x="4514" y="8703"/>
                </a:lnTo>
                <a:lnTo>
                  <a:pt x="4674" y="8612"/>
                </a:lnTo>
                <a:lnTo>
                  <a:pt x="4823" y="8520"/>
                </a:lnTo>
                <a:lnTo>
                  <a:pt x="4961" y="8444"/>
                </a:lnTo>
                <a:lnTo>
                  <a:pt x="5087" y="8337"/>
                </a:lnTo>
                <a:lnTo>
                  <a:pt x="5213" y="8216"/>
                </a:lnTo>
                <a:lnTo>
                  <a:pt x="5339" y="8094"/>
                </a:lnTo>
                <a:lnTo>
                  <a:pt x="5454" y="7972"/>
                </a:lnTo>
                <a:lnTo>
                  <a:pt x="5557" y="7835"/>
                </a:lnTo>
                <a:lnTo>
                  <a:pt x="5649" y="7682"/>
                </a:lnTo>
                <a:lnTo>
                  <a:pt x="5763" y="7530"/>
                </a:lnTo>
                <a:lnTo>
                  <a:pt x="5843" y="7377"/>
                </a:lnTo>
                <a:lnTo>
                  <a:pt x="5935" y="7210"/>
                </a:lnTo>
                <a:lnTo>
                  <a:pt x="5935" y="7210"/>
                </a:lnTo>
                <a:lnTo>
                  <a:pt x="6096" y="7347"/>
                </a:lnTo>
                <a:lnTo>
                  <a:pt x="6233" y="7469"/>
                </a:lnTo>
                <a:lnTo>
                  <a:pt x="6313" y="7575"/>
                </a:lnTo>
                <a:lnTo>
                  <a:pt x="6359" y="7652"/>
                </a:lnTo>
                <a:lnTo>
                  <a:pt x="6370" y="7682"/>
                </a:lnTo>
                <a:lnTo>
                  <a:pt x="6394" y="7743"/>
                </a:lnTo>
                <a:lnTo>
                  <a:pt x="6405" y="7774"/>
                </a:lnTo>
                <a:lnTo>
                  <a:pt x="6405" y="7835"/>
                </a:lnTo>
                <a:lnTo>
                  <a:pt x="6394" y="7880"/>
                </a:lnTo>
                <a:lnTo>
                  <a:pt x="6359" y="7941"/>
                </a:lnTo>
                <a:lnTo>
                  <a:pt x="6313" y="8033"/>
                </a:lnTo>
                <a:lnTo>
                  <a:pt x="6256" y="8109"/>
                </a:lnTo>
                <a:lnTo>
                  <a:pt x="6176" y="8200"/>
                </a:lnTo>
                <a:lnTo>
                  <a:pt x="6004" y="8353"/>
                </a:lnTo>
                <a:lnTo>
                  <a:pt x="5809" y="8536"/>
                </a:lnTo>
                <a:lnTo>
                  <a:pt x="5706" y="8657"/>
                </a:lnTo>
                <a:lnTo>
                  <a:pt x="5637" y="8764"/>
                </a:lnTo>
                <a:lnTo>
                  <a:pt x="5637" y="8764"/>
                </a:lnTo>
                <a:lnTo>
                  <a:pt x="5671" y="8810"/>
                </a:lnTo>
                <a:lnTo>
                  <a:pt x="5729" y="8840"/>
                </a:lnTo>
                <a:lnTo>
                  <a:pt x="5809" y="8871"/>
                </a:lnTo>
                <a:lnTo>
                  <a:pt x="5878" y="8871"/>
                </a:lnTo>
                <a:lnTo>
                  <a:pt x="5969" y="8871"/>
                </a:lnTo>
                <a:lnTo>
                  <a:pt x="6061" y="8871"/>
                </a:lnTo>
                <a:lnTo>
                  <a:pt x="6153" y="8856"/>
                </a:lnTo>
                <a:lnTo>
                  <a:pt x="6245" y="8825"/>
                </a:lnTo>
                <a:lnTo>
                  <a:pt x="6336" y="8795"/>
                </a:lnTo>
                <a:lnTo>
                  <a:pt x="6428" y="8749"/>
                </a:lnTo>
                <a:lnTo>
                  <a:pt x="6496" y="8703"/>
                </a:lnTo>
                <a:lnTo>
                  <a:pt x="6577" y="8673"/>
                </a:lnTo>
                <a:lnTo>
                  <a:pt x="6623" y="8612"/>
                </a:lnTo>
                <a:lnTo>
                  <a:pt x="6668" y="8551"/>
                </a:lnTo>
                <a:lnTo>
                  <a:pt x="6703" y="8490"/>
                </a:lnTo>
                <a:lnTo>
                  <a:pt x="6714" y="8444"/>
                </a:lnTo>
                <a:lnTo>
                  <a:pt x="6714" y="8444"/>
                </a:lnTo>
                <a:lnTo>
                  <a:pt x="6817" y="8612"/>
                </a:lnTo>
                <a:lnTo>
                  <a:pt x="6932" y="8734"/>
                </a:lnTo>
                <a:lnTo>
                  <a:pt x="7024" y="8840"/>
                </a:lnTo>
                <a:lnTo>
                  <a:pt x="7115" y="8917"/>
                </a:lnTo>
                <a:lnTo>
                  <a:pt x="7195" y="8962"/>
                </a:lnTo>
                <a:lnTo>
                  <a:pt x="7276" y="8962"/>
                </a:lnTo>
                <a:lnTo>
                  <a:pt x="7356" y="8962"/>
                </a:lnTo>
                <a:lnTo>
                  <a:pt x="7425" y="8932"/>
                </a:lnTo>
                <a:lnTo>
                  <a:pt x="7516" y="8886"/>
                </a:lnTo>
                <a:lnTo>
                  <a:pt x="7608" y="8840"/>
                </a:lnTo>
                <a:lnTo>
                  <a:pt x="7803" y="8718"/>
                </a:lnTo>
                <a:lnTo>
                  <a:pt x="7929" y="8688"/>
                </a:lnTo>
                <a:lnTo>
                  <a:pt x="8055" y="8627"/>
                </a:lnTo>
                <a:lnTo>
                  <a:pt x="8192" y="8597"/>
                </a:lnTo>
                <a:lnTo>
                  <a:pt x="8353" y="8566"/>
                </a:lnTo>
                <a:close/>
                <a:moveTo>
                  <a:pt x="13762" y="8825"/>
                </a:moveTo>
                <a:lnTo>
                  <a:pt x="13762" y="8825"/>
                </a:lnTo>
                <a:lnTo>
                  <a:pt x="13613" y="8627"/>
                </a:lnTo>
                <a:lnTo>
                  <a:pt x="13613" y="8627"/>
                </a:lnTo>
                <a:lnTo>
                  <a:pt x="13647" y="8703"/>
                </a:lnTo>
                <a:lnTo>
                  <a:pt x="13681" y="8749"/>
                </a:lnTo>
                <a:lnTo>
                  <a:pt x="13762" y="8825"/>
                </a:lnTo>
                <a:close/>
                <a:moveTo>
                  <a:pt x="2635" y="8825"/>
                </a:moveTo>
                <a:lnTo>
                  <a:pt x="2635" y="8825"/>
                </a:lnTo>
                <a:lnTo>
                  <a:pt x="2727" y="8825"/>
                </a:lnTo>
                <a:lnTo>
                  <a:pt x="2772" y="8779"/>
                </a:lnTo>
                <a:lnTo>
                  <a:pt x="2807" y="8779"/>
                </a:lnTo>
                <a:lnTo>
                  <a:pt x="2818" y="8749"/>
                </a:lnTo>
                <a:lnTo>
                  <a:pt x="2830" y="8718"/>
                </a:lnTo>
                <a:lnTo>
                  <a:pt x="2830" y="8703"/>
                </a:lnTo>
                <a:lnTo>
                  <a:pt x="2818" y="8642"/>
                </a:lnTo>
                <a:lnTo>
                  <a:pt x="2784" y="8566"/>
                </a:lnTo>
                <a:lnTo>
                  <a:pt x="2761" y="8490"/>
                </a:lnTo>
                <a:lnTo>
                  <a:pt x="2692" y="8444"/>
                </a:lnTo>
                <a:lnTo>
                  <a:pt x="2692" y="8444"/>
                </a:lnTo>
                <a:lnTo>
                  <a:pt x="2635" y="8825"/>
                </a:lnTo>
                <a:close/>
                <a:moveTo>
                  <a:pt x="13555" y="8703"/>
                </a:moveTo>
                <a:lnTo>
                  <a:pt x="13555" y="8703"/>
                </a:lnTo>
                <a:lnTo>
                  <a:pt x="13509" y="8581"/>
                </a:lnTo>
                <a:lnTo>
                  <a:pt x="13464" y="8520"/>
                </a:lnTo>
                <a:lnTo>
                  <a:pt x="13406" y="8475"/>
                </a:lnTo>
                <a:lnTo>
                  <a:pt x="13303" y="8444"/>
                </a:lnTo>
                <a:lnTo>
                  <a:pt x="13303" y="8444"/>
                </a:lnTo>
                <a:lnTo>
                  <a:pt x="13555" y="8703"/>
                </a:lnTo>
                <a:close/>
                <a:moveTo>
                  <a:pt x="12890" y="8703"/>
                </a:moveTo>
                <a:lnTo>
                  <a:pt x="12890" y="8703"/>
                </a:lnTo>
                <a:lnTo>
                  <a:pt x="12845" y="8612"/>
                </a:lnTo>
                <a:lnTo>
                  <a:pt x="12788" y="8566"/>
                </a:lnTo>
                <a:lnTo>
                  <a:pt x="12788" y="8566"/>
                </a:lnTo>
                <a:lnTo>
                  <a:pt x="12890" y="8703"/>
                </a:lnTo>
                <a:close/>
                <a:moveTo>
                  <a:pt x="3414" y="8627"/>
                </a:moveTo>
                <a:lnTo>
                  <a:pt x="3414" y="8627"/>
                </a:lnTo>
                <a:lnTo>
                  <a:pt x="3494" y="8566"/>
                </a:lnTo>
                <a:lnTo>
                  <a:pt x="3563" y="8520"/>
                </a:lnTo>
                <a:lnTo>
                  <a:pt x="3597" y="8459"/>
                </a:lnTo>
                <a:lnTo>
                  <a:pt x="3632" y="8429"/>
                </a:lnTo>
                <a:lnTo>
                  <a:pt x="3632" y="8383"/>
                </a:lnTo>
                <a:lnTo>
                  <a:pt x="3609" y="8353"/>
                </a:lnTo>
                <a:lnTo>
                  <a:pt x="3563" y="8322"/>
                </a:lnTo>
                <a:lnTo>
                  <a:pt x="3517" y="8292"/>
                </a:lnTo>
                <a:lnTo>
                  <a:pt x="3517" y="8292"/>
                </a:lnTo>
                <a:lnTo>
                  <a:pt x="3414" y="8627"/>
                </a:lnTo>
                <a:close/>
                <a:moveTo>
                  <a:pt x="17589" y="8094"/>
                </a:moveTo>
                <a:lnTo>
                  <a:pt x="17589" y="8094"/>
                </a:lnTo>
                <a:lnTo>
                  <a:pt x="17531" y="8155"/>
                </a:lnTo>
                <a:lnTo>
                  <a:pt x="17497" y="8200"/>
                </a:lnTo>
                <a:lnTo>
                  <a:pt x="17474" y="8261"/>
                </a:lnTo>
                <a:lnTo>
                  <a:pt x="17451" y="8322"/>
                </a:lnTo>
                <a:lnTo>
                  <a:pt x="17440" y="8353"/>
                </a:lnTo>
                <a:lnTo>
                  <a:pt x="17440" y="8398"/>
                </a:lnTo>
                <a:lnTo>
                  <a:pt x="17451" y="8444"/>
                </a:lnTo>
                <a:lnTo>
                  <a:pt x="17474" y="8459"/>
                </a:lnTo>
                <a:lnTo>
                  <a:pt x="17520" y="8520"/>
                </a:lnTo>
                <a:lnTo>
                  <a:pt x="17577" y="8551"/>
                </a:lnTo>
                <a:lnTo>
                  <a:pt x="17635" y="8566"/>
                </a:lnTo>
                <a:lnTo>
                  <a:pt x="17703" y="8566"/>
                </a:lnTo>
                <a:lnTo>
                  <a:pt x="17772" y="8551"/>
                </a:lnTo>
                <a:lnTo>
                  <a:pt x="17807" y="8520"/>
                </a:lnTo>
                <a:lnTo>
                  <a:pt x="17852" y="8475"/>
                </a:lnTo>
                <a:lnTo>
                  <a:pt x="17864" y="8459"/>
                </a:lnTo>
                <a:lnTo>
                  <a:pt x="17875" y="8444"/>
                </a:lnTo>
                <a:lnTo>
                  <a:pt x="17864" y="8398"/>
                </a:lnTo>
                <a:lnTo>
                  <a:pt x="17852" y="8353"/>
                </a:lnTo>
                <a:lnTo>
                  <a:pt x="17829" y="8322"/>
                </a:lnTo>
                <a:lnTo>
                  <a:pt x="17807" y="8276"/>
                </a:lnTo>
                <a:lnTo>
                  <a:pt x="17715" y="8185"/>
                </a:lnTo>
                <a:lnTo>
                  <a:pt x="17589" y="8094"/>
                </a:lnTo>
                <a:close/>
                <a:moveTo>
                  <a:pt x="1569" y="8444"/>
                </a:moveTo>
                <a:lnTo>
                  <a:pt x="1569" y="8444"/>
                </a:lnTo>
                <a:lnTo>
                  <a:pt x="1626" y="8505"/>
                </a:lnTo>
                <a:lnTo>
                  <a:pt x="1695" y="8551"/>
                </a:lnTo>
                <a:lnTo>
                  <a:pt x="1741" y="8566"/>
                </a:lnTo>
                <a:lnTo>
                  <a:pt x="1764" y="8566"/>
                </a:lnTo>
                <a:lnTo>
                  <a:pt x="1775" y="8551"/>
                </a:lnTo>
                <a:lnTo>
                  <a:pt x="1787" y="8536"/>
                </a:lnTo>
                <a:lnTo>
                  <a:pt x="1787" y="8520"/>
                </a:lnTo>
                <a:lnTo>
                  <a:pt x="1798" y="8444"/>
                </a:lnTo>
                <a:lnTo>
                  <a:pt x="1787" y="8353"/>
                </a:lnTo>
                <a:lnTo>
                  <a:pt x="1764" y="8216"/>
                </a:lnTo>
                <a:lnTo>
                  <a:pt x="1764" y="8216"/>
                </a:lnTo>
                <a:lnTo>
                  <a:pt x="1569" y="8444"/>
                </a:lnTo>
                <a:close/>
                <a:moveTo>
                  <a:pt x="12581" y="8566"/>
                </a:moveTo>
                <a:lnTo>
                  <a:pt x="12581" y="8566"/>
                </a:lnTo>
                <a:lnTo>
                  <a:pt x="12478" y="8444"/>
                </a:lnTo>
                <a:lnTo>
                  <a:pt x="12478" y="8444"/>
                </a:lnTo>
                <a:lnTo>
                  <a:pt x="12512" y="8505"/>
                </a:lnTo>
                <a:lnTo>
                  <a:pt x="12581" y="8566"/>
                </a:lnTo>
                <a:close/>
                <a:moveTo>
                  <a:pt x="9178" y="8292"/>
                </a:moveTo>
                <a:lnTo>
                  <a:pt x="9178" y="8292"/>
                </a:lnTo>
                <a:lnTo>
                  <a:pt x="9121" y="8337"/>
                </a:lnTo>
                <a:lnTo>
                  <a:pt x="9075" y="8353"/>
                </a:lnTo>
                <a:lnTo>
                  <a:pt x="9006" y="8383"/>
                </a:lnTo>
                <a:lnTo>
                  <a:pt x="8937" y="8383"/>
                </a:lnTo>
                <a:lnTo>
                  <a:pt x="8892" y="8383"/>
                </a:lnTo>
                <a:lnTo>
                  <a:pt x="8834" y="8353"/>
                </a:lnTo>
                <a:lnTo>
                  <a:pt x="8777" y="8337"/>
                </a:lnTo>
                <a:lnTo>
                  <a:pt x="8719" y="8292"/>
                </a:lnTo>
                <a:lnTo>
                  <a:pt x="8719" y="8292"/>
                </a:lnTo>
                <a:lnTo>
                  <a:pt x="8777" y="8383"/>
                </a:lnTo>
                <a:lnTo>
                  <a:pt x="8834" y="8444"/>
                </a:lnTo>
                <a:lnTo>
                  <a:pt x="8892" y="8475"/>
                </a:lnTo>
                <a:lnTo>
                  <a:pt x="8949" y="8490"/>
                </a:lnTo>
                <a:lnTo>
                  <a:pt x="9006" y="8475"/>
                </a:lnTo>
                <a:lnTo>
                  <a:pt x="9075" y="8444"/>
                </a:lnTo>
                <a:lnTo>
                  <a:pt x="9121" y="8383"/>
                </a:lnTo>
                <a:lnTo>
                  <a:pt x="9178" y="8292"/>
                </a:lnTo>
                <a:close/>
                <a:moveTo>
                  <a:pt x="8765" y="8170"/>
                </a:moveTo>
                <a:lnTo>
                  <a:pt x="8765" y="8170"/>
                </a:lnTo>
                <a:lnTo>
                  <a:pt x="8834" y="8155"/>
                </a:lnTo>
                <a:lnTo>
                  <a:pt x="8880" y="8139"/>
                </a:lnTo>
                <a:lnTo>
                  <a:pt x="8926" y="8124"/>
                </a:lnTo>
                <a:lnTo>
                  <a:pt x="8949" y="8094"/>
                </a:lnTo>
                <a:lnTo>
                  <a:pt x="8983" y="8078"/>
                </a:lnTo>
                <a:lnTo>
                  <a:pt x="9006" y="8033"/>
                </a:lnTo>
                <a:lnTo>
                  <a:pt x="9006" y="8002"/>
                </a:lnTo>
                <a:lnTo>
                  <a:pt x="9006" y="7956"/>
                </a:lnTo>
                <a:lnTo>
                  <a:pt x="9006" y="7926"/>
                </a:lnTo>
                <a:lnTo>
                  <a:pt x="9006" y="7880"/>
                </a:lnTo>
                <a:lnTo>
                  <a:pt x="8960" y="7789"/>
                </a:lnTo>
                <a:lnTo>
                  <a:pt x="8903" y="7682"/>
                </a:lnTo>
                <a:lnTo>
                  <a:pt x="8823" y="7621"/>
                </a:lnTo>
                <a:lnTo>
                  <a:pt x="8823" y="7621"/>
                </a:lnTo>
                <a:lnTo>
                  <a:pt x="8765" y="8170"/>
                </a:lnTo>
                <a:close/>
                <a:moveTo>
                  <a:pt x="17417" y="7743"/>
                </a:moveTo>
                <a:lnTo>
                  <a:pt x="17417" y="7743"/>
                </a:lnTo>
                <a:lnTo>
                  <a:pt x="17497" y="7743"/>
                </a:lnTo>
                <a:lnTo>
                  <a:pt x="17566" y="7728"/>
                </a:lnTo>
                <a:lnTo>
                  <a:pt x="17612" y="7682"/>
                </a:lnTo>
                <a:lnTo>
                  <a:pt x="17658" y="7667"/>
                </a:lnTo>
                <a:lnTo>
                  <a:pt x="17692" y="7606"/>
                </a:lnTo>
                <a:lnTo>
                  <a:pt x="17726" y="7560"/>
                </a:lnTo>
                <a:lnTo>
                  <a:pt x="17726" y="7499"/>
                </a:lnTo>
                <a:lnTo>
                  <a:pt x="17738" y="7438"/>
                </a:lnTo>
                <a:lnTo>
                  <a:pt x="17726" y="7393"/>
                </a:lnTo>
                <a:lnTo>
                  <a:pt x="17715" y="7332"/>
                </a:lnTo>
                <a:lnTo>
                  <a:pt x="17692" y="7286"/>
                </a:lnTo>
                <a:lnTo>
                  <a:pt x="17658" y="7225"/>
                </a:lnTo>
                <a:lnTo>
                  <a:pt x="17612" y="7194"/>
                </a:lnTo>
                <a:lnTo>
                  <a:pt x="17566" y="7164"/>
                </a:lnTo>
                <a:lnTo>
                  <a:pt x="17497" y="7149"/>
                </a:lnTo>
                <a:lnTo>
                  <a:pt x="17417" y="7149"/>
                </a:lnTo>
                <a:lnTo>
                  <a:pt x="17417" y="7149"/>
                </a:lnTo>
                <a:lnTo>
                  <a:pt x="17440" y="7225"/>
                </a:lnTo>
                <a:lnTo>
                  <a:pt x="17463" y="7301"/>
                </a:lnTo>
                <a:lnTo>
                  <a:pt x="17474" y="7377"/>
                </a:lnTo>
                <a:lnTo>
                  <a:pt x="17486" y="7438"/>
                </a:lnTo>
                <a:lnTo>
                  <a:pt x="17474" y="7514"/>
                </a:lnTo>
                <a:lnTo>
                  <a:pt x="17463" y="7591"/>
                </a:lnTo>
                <a:lnTo>
                  <a:pt x="17440" y="7682"/>
                </a:lnTo>
                <a:lnTo>
                  <a:pt x="17417" y="7743"/>
                </a:lnTo>
                <a:close/>
                <a:moveTo>
                  <a:pt x="2692" y="7743"/>
                </a:moveTo>
                <a:lnTo>
                  <a:pt x="2692" y="7743"/>
                </a:lnTo>
                <a:lnTo>
                  <a:pt x="2738" y="7697"/>
                </a:lnTo>
                <a:lnTo>
                  <a:pt x="2772" y="7667"/>
                </a:lnTo>
                <a:lnTo>
                  <a:pt x="2807" y="7606"/>
                </a:lnTo>
                <a:lnTo>
                  <a:pt x="2830" y="7575"/>
                </a:lnTo>
                <a:lnTo>
                  <a:pt x="2853" y="7514"/>
                </a:lnTo>
                <a:lnTo>
                  <a:pt x="2853" y="7469"/>
                </a:lnTo>
                <a:lnTo>
                  <a:pt x="2853" y="7423"/>
                </a:lnTo>
                <a:lnTo>
                  <a:pt x="2841" y="7393"/>
                </a:lnTo>
                <a:lnTo>
                  <a:pt x="2830" y="7347"/>
                </a:lnTo>
                <a:lnTo>
                  <a:pt x="2795" y="7316"/>
                </a:lnTo>
                <a:lnTo>
                  <a:pt x="2772" y="7271"/>
                </a:lnTo>
                <a:lnTo>
                  <a:pt x="2738" y="7225"/>
                </a:lnTo>
                <a:lnTo>
                  <a:pt x="2646" y="7179"/>
                </a:lnTo>
                <a:lnTo>
                  <a:pt x="2543" y="7149"/>
                </a:lnTo>
                <a:lnTo>
                  <a:pt x="2543" y="7149"/>
                </a:lnTo>
                <a:lnTo>
                  <a:pt x="2497" y="7240"/>
                </a:lnTo>
                <a:lnTo>
                  <a:pt x="2486" y="7301"/>
                </a:lnTo>
                <a:lnTo>
                  <a:pt x="2474" y="7316"/>
                </a:lnTo>
                <a:lnTo>
                  <a:pt x="2486" y="7347"/>
                </a:lnTo>
                <a:lnTo>
                  <a:pt x="2497" y="7377"/>
                </a:lnTo>
                <a:lnTo>
                  <a:pt x="2520" y="7423"/>
                </a:lnTo>
                <a:lnTo>
                  <a:pt x="2566" y="7454"/>
                </a:lnTo>
                <a:lnTo>
                  <a:pt x="2612" y="7514"/>
                </a:lnTo>
                <a:lnTo>
                  <a:pt x="2635" y="7560"/>
                </a:lnTo>
                <a:lnTo>
                  <a:pt x="2658" y="7621"/>
                </a:lnTo>
                <a:lnTo>
                  <a:pt x="2681" y="7682"/>
                </a:lnTo>
                <a:lnTo>
                  <a:pt x="2692" y="7743"/>
                </a:lnTo>
                <a:close/>
                <a:moveTo>
                  <a:pt x="14529" y="7408"/>
                </a:moveTo>
                <a:lnTo>
                  <a:pt x="14529" y="7408"/>
                </a:lnTo>
                <a:lnTo>
                  <a:pt x="14712" y="7408"/>
                </a:lnTo>
                <a:lnTo>
                  <a:pt x="14873" y="7362"/>
                </a:lnTo>
                <a:lnTo>
                  <a:pt x="15056" y="7286"/>
                </a:lnTo>
                <a:lnTo>
                  <a:pt x="15228" y="7194"/>
                </a:lnTo>
                <a:lnTo>
                  <a:pt x="15411" y="7088"/>
                </a:lnTo>
                <a:lnTo>
                  <a:pt x="15572" y="6966"/>
                </a:lnTo>
                <a:lnTo>
                  <a:pt x="15709" y="6813"/>
                </a:lnTo>
                <a:lnTo>
                  <a:pt x="15767" y="6737"/>
                </a:lnTo>
                <a:lnTo>
                  <a:pt x="15824" y="6661"/>
                </a:lnTo>
                <a:lnTo>
                  <a:pt x="15824" y="6661"/>
                </a:lnTo>
                <a:lnTo>
                  <a:pt x="15801" y="6523"/>
                </a:lnTo>
                <a:lnTo>
                  <a:pt x="15767" y="6386"/>
                </a:lnTo>
                <a:lnTo>
                  <a:pt x="15721" y="6249"/>
                </a:lnTo>
                <a:lnTo>
                  <a:pt x="15687" y="6112"/>
                </a:lnTo>
                <a:lnTo>
                  <a:pt x="15641" y="5975"/>
                </a:lnTo>
                <a:lnTo>
                  <a:pt x="15572" y="5853"/>
                </a:lnTo>
                <a:lnTo>
                  <a:pt x="15446" y="5609"/>
                </a:lnTo>
                <a:lnTo>
                  <a:pt x="15297" y="5365"/>
                </a:lnTo>
                <a:lnTo>
                  <a:pt x="15137" y="5152"/>
                </a:lnTo>
                <a:lnTo>
                  <a:pt x="14965" y="4954"/>
                </a:lnTo>
                <a:lnTo>
                  <a:pt x="14793" y="4771"/>
                </a:lnTo>
                <a:lnTo>
                  <a:pt x="14793" y="4771"/>
                </a:lnTo>
                <a:lnTo>
                  <a:pt x="14735" y="4923"/>
                </a:lnTo>
                <a:lnTo>
                  <a:pt x="14690" y="5060"/>
                </a:lnTo>
                <a:lnTo>
                  <a:pt x="14655" y="5091"/>
                </a:lnTo>
                <a:lnTo>
                  <a:pt x="14632" y="5121"/>
                </a:lnTo>
                <a:lnTo>
                  <a:pt x="14586" y="5152"/>
                </a:lnTo>
                <a:lnTo>
                  <a:pt x="14563" y="5167"/>
                </a:lnTo>
                <a:lnTo>
                  <a:pt x="14529" y="5182"/>
                </a:lnTo>
                <a:lnTo>
                  <a:pt x="14495" y="5167"/>
                </a:lnTo>
                <a:lnTo>
                  <a:pt x="14449" y="5167"/>
                </a:lnTo>
                <a:lnTo>
                  <a:pt x="14403" y="5152"/>
                </a:lnTo>
                <a:lnTo>
                  <a:pt x="14323" y="5076"/>
                </a:lnTo>
                <a:lnTo>
                  <a:pt x="14220" y="4984"/>
                </a:lnTo>
                <a:lnTo>
                  <a:pt x="14220" y="4984"/>
                </a:lnTo>
                <a:lnTo>
                  <a:pt x="14266" y="5182"/>
                </a:lnTo>
                <a:lnTo>
                  <a:pt x="14277" y="5380"/>
                </a:lnTo>
                <a:lnTo>
                  <a:pt x="14277" y="5548"/>
                </a:lnTo>
                <a:lnTo>
                  <a:pt x="14254" y="5685"/>
                </a:lnTo>
                <a:lnTo>
                  <a:pt x="14220" y="5822"/>
                </a:lnTo>
                <a:lnTo>
                  <a:pt x="14151" y="5929"/>
                </a:lnTo>
                <a:lnTo>
                  <a:pt x="14094" y="6020"/>
                </a:lnTo>
                <a:lnTo>
                  <a:pt x="14014" y="6097"/>
                </a:lnTo>
                <a:lnTo>
                  <a:pt x="13945" y="6142"/>
                </a:lnTo>
                <a:lnTo>
                  <a:pt x="13842" y="6188"/>
                </a:lnTo>
                <a:lnTo>
                  <a:pt x="13727" y="6203"/>
                </a:lnTo>
                <a:lnTo>
                  <a:pt x="13613" y="6234"/>
                </a:lnTo>
                <a:lnTo>
                  <a:pt x="13509" y="6234"/>
                </a:lnTo>
                <a:lnTo>
                  <a:pt x="13372" y="6249"/>
                </a:lnTo>
                <a:lnTo>
                  <a:pt x="13120" y="6219"/>
                </a:lnTo>
                <a:lnTo>
                  <a:pt x="12856" y="6188"/>
                </a:lnTo>
                <a:lnTo>
                  <a:pt x="12593" y="6158"/>
                </a:lnTo>
                <a:lnTo>
                  <a:pt x="12352" y="6142"/>
                </a:lnTo>
                <a:lnTo>
                  <a:pt x="12123" y="6127"/>
                </a:lnTo>
                <a:lnTo>
                  <a:pt x="12020" y="6127"/>
                </a:lnTo>
                <a:lnTo>
                  <a:pt x="11940" y="6142"/>
                </a:lnTo>
                <a:lnTo>
                  <a:pt x="11848" y="6158"/>
                </a:lnTo>
                <a:lnTo>
                  <a:pt x="11791" y="6188"/>
                </a:lnTo>
                <a:lnTo>
                  <a:pt x="11722" y="6234"/>
                </a:lnTo>
                <a:lnTo>
                  <a:pt x="11687" y="6295"/>
                </a:lnTo>
                <a:lnTo>
                  <a:pt x="11653" y="6371"/>
                </a:lnTo>
                <a:lnTo>
                  <a:pt x="11642" y="6462"/>
                </a:lnTo>
                <a:lnTo>
                  <a:pt x="11642" y="6462"/>
                </a:lnTo>
                <a:lnTo>
                  <a:pt x="11882" y="6569"/>
                </a:lnTo>
                <a:lnTo>
                  <a:pt x="12134" y="6691"/>
                </a:lnTo>
                <a:lnTo>
                  <a:pt x="12375" y="6828"/>
                </a:lnTo>
                <a:lnTo>
                  <a:pt x="12616" y="6950"/>
                </a:lnTo>
                <a:lnTo>
                  <a:pt x="12868" y="7057"/>
                </a:lnTo>
                <a:lnTo>
                  <a:pt x="12994" y="7103"/>
                </a:lnTo>
                <a:lnTo>
                  <a:pt x="13131" y="7133"/>
                </a:lnTo>
                <a:lnTo>
                  <a:pt x="13246" y="7149"/>
                </a:lnTo>
                <a:lnTo>
                  <a:pt x="13372" y="7164"/>
                </a:lnTo>
                <a:lnTo>
                  <a:pt x="13509" y="7164"/>
                </a:lnTo>
                <a:lnTo>
                  <a:pt x="13635" y="7149"/>
                </a:lnTo>
                <a:lnTo>
                  <a:pt x="13635" y="7149"/>
                </a:lnTo>
                <a:lnTo>
                  <a:pt x="13762" y="7103"/>
                </a:lnTo>
                <a:lnTo>
                  <a:pt x="13899" y="7042"/>
                </a:lnTo>
                <a:lnTo>
                  <a:pt x="14014" y="6966"/>
                </a:lnTo>
                <a:lnTo>
                  <a:pt x="14140" y="6889"/>
                </a:lnTo>
                <a:lnTo>
                  <a:pt x="14334" y="6737"/>
                </a:lnTo>
                <a:lnTo>
                  <a:pt x="14426" y="6706"/>
                </a:lnTo>
                <a:lnTo>
                  <a:pt x="14495" y="6676"/>
                </a:lnTo>
                <a:lnTo>
                  <a:pt x="14495" y="6676"/>
                </a:lnTo>
                <a:lnTo>
                  <a:pt x="14529" y="6691"/>
                </a:lnTo>
                <a:lnTo>
                  <a:pt x="14552" y="6706"/>
                </a:lnTo>
                <a:lnTo>
                  <a:pt x="14575" y="6767"/>
                </a:lnTo>
                <a:lnTo>
                  <a:pt x="14575" y="6844"/>
                </a:lnTo>
                <a:lnTo>
                  <a:pt x="14575" y="6935"/>
                </a:lnTo>
                <a:lnTo>
                  <a:pt x="14575" y="7057"/>
                </a:lnTo>
                <a:lnTo>
                  <a:pt x="14563" y="7225"/>
                </a:lnTo>
                <a:lnTo>
                  <a:pt x="14529" y="7408"/>
                </a:lnTo>
                <a:close/>
                <a:moveTo>
                  <a:pt x="12272" y="7347"/>
                </a:moveTo>
                <a:lnTo>
                  <a:pt x="12272" y="7347"/>
                </a:lnTo>
                <a:lnTo>
                  <a:pt x="12295" y="7316"/>
                </a:lnTo>
                <a:lnTo>
                  <a:pt x="12329" y="7286"/>
                </a:lnTo>
                <a:lnTo>
                  <a:pt x="12341" y="7255"/>
                </a:lnTo>
                <a:lnTo>
                  <a:pt x="12341" y="7225"/>
                </a:lnTo>
                <a:lnTo>
                  <a:pt x="12341" y="7164"/>
                </a:lnTo>
                <a:lnTo>
                  <a:pt x="12329" y="7164"/>
                </a:lnTo>
                <a:lnTo>
                  <a:pt x="12318" y="7164"/>
                </a:lnTo>
                <a:lnTo>
                  <a:pt x="12318" y="7164"/>
                </a:lnTo>
                <a:lnTo>
                  <a:pt x="12295" y="7164"/>
                </a:lnTo>
                <a:lnTo>
                  <a:pt x="12295" y="7194"/>
                </a:lnTo>
                <a:lnTo>
                  <a:pt x="12272" y="7255"/>
                </a:lnTo>
                <a:lnTo>
                  <a:pt x="12272" y="7347"/>
                </a:lnTo>
                <a:close/>
                <a:moveTo>
                  <a:pt x="4594" y="7149"/>
                </a:moveTo>
                <a:lnTo>
                  <a:pt x="4594" y="7149"/>
                </a:lnTo>
                <a:lnTo>
                  <a:pt x="4640" y="7103"/>
                </a:lnTo>
                <a:lnTo>
                  <a:pt x="4674" y="7103"/>
                </a:lnTo>
                <a:lnTo>
                  <a:pt x="4663" y="7072"/>
                </a:lnTo>
                <a:lnTo>
                  <a:pt x="4652" y="6996"/>
                </a:lnTo>
                <a:lnTo>
                  <a:pt x="4652" y="6996"/>
                </a:lnTo>
                <a:lnTo>
                  <a:pt x="4594" y="7149"/>
                </a:lnTo>
                <a:close/>
                <a:moveTo>
                  <a:pt x="4904" y="6935"/>
                </a:moveTo>
                <a:lnTo>
                  <a:pt x="4904" y="6935"/>
                </a:lnTo>
                <a:lnTo>
                  <a:pt x="4881" y="6950"/>
                </a:lnTo>
                <a:lnTo>
                  <a:pt x="4846" y="6966"/>
                </a:lnTo>
                <a:lnTo>
                  <a:pt x="4789" y="7057"/>
                </a:lnTo>
                <a:lnTo>
                  <a:pt x="4778" y="7072"/>
                </a:lnTo>
                <a:lnTo>
                  <a:pt x="4801" y="7057"/>
                </a:lnTo>
                <a:lnTo>
                  <a:pt x="4846" y="7027"/>
                </a:lnTo>
                <a:lnTo>
                  <a:pt x="4904" y="6935"/>
                </a:lnTo>
                <a:close/>
                <a:moveTo>
                  <a:pt x="9132" y="6996"/>
                </a:moveTo>
                <a:lnTo>
                  <a:pt x="9132" y="6996"/>
                </a:lnTo>
                <a:lnTo>
                  <a:pt x="9166" y="6844"/>
                </a:lnTo>
                <a:lnTo>
                  <a:pt x="9178" y="6798"/>
                </a:lnTo>
                <a:lnTo>
                  <a:pt x="9178" y="6752"/>
                </a:lnTo>
                <a:lnTo>
                  <a:pt x="9155" y="6722"/>
                </a:lnTo>
                <a:lnTo>
                  <a:pt x="9121" y="6706"/>
                </a:lnTo>
                <a:lnTo>
                  <a:pt x="8972" y="6661"/>
                </a:lnTo>
                <a:lnTo>
                  <a:pt x="8972" y="6661"/>
                </a:lnTo>
                <a:lnTo>
                  <a:pt x="8995" y="6783"/>
                </a:lnTo>
                <a:lnTo>
                  <a:pt x="9006" y="6889"/>
                </a:lnTo>
                <a:lnTo>
                  <a:pt x="9029" y="6920"/>
                </a:lnTo>
                <a:lnTo>
                  <a:pt x="9052" y="6966"/>
                </a:lnTo>
                <a:lnTo>
                  <a:pt x="9086" y="6996"/>
                </a:lnTo>
                <a:lnTo>
                  <a:pt x="9132" y="6996"/>
                </a:lnTo>
                <a:close/>
                <a:moveTo>
                  <a:pt x="3254" y="6798"/>
                </a:moveTo>
                <a:lnTo>
                  <a:pt x="3254" y="6798"/>
                </a:lnTo>
                <a:lnTo>
                  <a:pt x="3150" y="6798"/>
                </a:lnTo>
                <a:lnTo>
                  <a:pt x="3070" y="6798"/>
                </a:lnTo>
                <a:lnTo>
                  <a:pt x="2967" y="6767"/>
                </a:lnTo>
                <a:lnTo>
                  <a:pt x="2876" y="6722"/>
                </a:lnTo>
                <a:lnTo>
                  <a:pt x="2784" y="6691"/>
                </a:lnTo>
                <a:lnTo>
                  <a:pt x="2715" y="6645"/>
                </a:lnTo>
                <a:lnTo>
                  <a:pt x="2623" y="6600"/>
                </a:lnTo>
                <a:lnTo>
                  <a:pt x="2543" y="6539"/>
                </a:lnTo>
                <a:lnTo>
                  <a:pt x="2543" y="6539"/>
                </a:lnTo>
                <a:lnTo>
                  <a:pt x="2715" y="6752"/>
                </a:lnTo>
                <a:lnTo>
                  <a:pt x="2772" y="6844"/>
                </a:lnTo>
                <a:lnTo>
                  <a:pt x="2864" y="6905"/>
                </a:lnTo>
                <a:lnTo>
                  <a:pt x="2910" y="6935"/>
                </a:lnTo>
                <a:lnTo>
                  <a:pt x="2956" y="6950"/>
                </a:lnTo>
                <a:lnTo>
                  <a:pt x="2990" y="6950"/>
                </a:lnTo>
                <a:lnTo>
                  <a:pt x="3048" y="6950"/>
                </a:lnTo>
                <a:lnTo>
                  <a:pt x="3093" y="6920"/>
                </a:lnTo>
                <a:lnTo>
                  <a:pt x="3139" y="6905"/>
                </a:lnTo>
                <a:lnTo>
                  <a:pt x="3197" y="6859"/>
                </a:lnTo>
                <a:lnTo>
                  <a:pt x="3254" y="6798"/>
                </a:lnTo>
                <a:close/>
                <a:moveTo>
                  <a:pt x="3311" y="6874"/>
                </a:moveTo>
                <a:lnTo>
                  <a:pt x="3311" y="6874"/>
                </a:lnTo>
                <a:lnTo>
                  <a:pt x="3345" y="6828"/>
                </a:lnTo>
                <a:lnTo>
                  <a:pt x="3357" y="6813"/>
                </a:lnTo>
                <a:lnTo>
                  <a:pt x="3357" y="6798"/>
                </a:lnTo>
                <a:lnTo>
                  <a:pt x="3345" y="6783"/>
                </a:lnTo>
                <a:lnTo>
                  <a:pt x="3345" y="6752"/>
                </a:lnTo>
                <a:lnTo>
                  <a:pt x="3345" y="6722"/>
                </a:lnTo>
                <a:lnTo>
                  <a:pt x="3345" y="6722"/>
                </a:lnTo>
                <a:lnTo>
                  <a:pt x="3311" y="6874"/>
                </a:lnTo>
                <a:close/>
                <a:moveTo>
                  <a:pt x="16076" y="6539"/>
                </a:moveTo>
                <a:lnTo>
                  <a:pt x="16076" y="6539"/>
                </a:lnTo>
                <a:lnTo>
                  <a:pt x="16179" y="6401"/>
                </a:lnTo>
                <a:lnTo>
                  <a:pt x="16283" y="6280"/>
                </a:lnTo>
                <a:lnTo>
                  <a:pt x="16385" y="6158"/>
                </a:lnTo>
                <a:lnTo>
                  <a:pt x="16500" y="6066"/>
                </a:lnTo>
                <a:lnTo>
                  <a:pt x="16500" y="6066"/>
                </a:lnTo>
                <a:lnTo>
                  <a:pt x="16420" y="6005"/>
                </a:lnTo>
                <a:lnTo>
                  <a:pt x="16328" y="5929"/>
                </a:lnTo>
                <a:lnTo>
                  <a:pt x="16259" y="5883"/>
                </a:lnTo>
                <a:lnTo>
                  <a:pt x="16179" y="5807"/>
                </a:lnTo>
                <a:lnTo>
                  <a:pt x="16111" y="5731"/>
                </a:lnTo>
                <a:lnTo>
                  <a:pt x="16053" y="5639"/>
                </a:lnTo>
                <a:lnTo>
                  <a:pt x="15985" y="5548"/>
                </a:lnTo>
                <a:lnTo>
                  <a:pt x="15927" y="5441"/>
                </a:lnTo>
                <a:lnTo>
                  <a:pt x="15927" y="5441"/>
                </a:lnTo>
                <a:lnTo>
                  <a:pt x="15916" y="5594"/>
                </a:lnTo>
                <a:lnTo>
                  <a:pt x="15916" y="5731"/>
                </a:lnTo>
                <a:lnTo>
                  <a:pt x="15927" y="5883"/>
                </a:lnTo>
                <a:lnTo>
                  <a:pt x="15939" y="6020"/>
                </a:lnTo>
                <a:lnTo>
                  <a:pt x="15962" y="6142"/>
                </a:lnTo>
                <a:lnTo>
                  <a:pt x="15996" y="6280"/>
                </a:lnTo>
                <a:lnTo>
                  <a:pt x="16042" y="6401"/>
                </a:lnTo>
                <a:lnTo>
                  <a:pt x="16076" y="6539"/>
                </a:lnTo>
                <a:close/>
                <a:moveTo>
                  <a:pt x="2578" y="6462"/>
                </a:moveTo>
                <a:lnTo>
                  <a:pt x="2578" y="6462"/>
                </a:lnTo>
                <a:lnTo>
                  <a:pt x="2486" y="6340"/>
                </a:lnTo>
                <a:lnTo>
                  <a:pt x="2486" y="6340"/>
                </a:lnTo>
                <a:lnTo>
                  <a:pt x="2532" y="6401"/>
                </a:lnTo>
                <a:lnTo>
                  <a:pt x="2578" y="6462"/>
                </a:lnTo>
                <a:close/>
                <a:moveTo>
                  <a:pt x="2176" y="6188"/>
                </a:moveTo>
                <a:lnTo>
                  <a:pt x="2176" y="6188"/>
                </a:lnTo>
                <a:lnTo>
                  <a:pt x="2142" y="6188"/>
                </a:lnTo>
                <a:lnTo>
                  <a:pt x="2096" y="6203"/>
                </a:lnTo>
                <a:lnTo>
                  <a:pt x="2062" y="6219"/>
                </a:lnTo>
                <a:lnTo>
                  <a:pt x="2051" y="6249"/>
                </a:lnTo>
                <a:lnTo>
                  <a:pt x="2039" y="6264"/>
                </a:lnTo>
                <a:lnTo>
                  <a:pt x="2039" y="6280"/>
                </a:lnTo>
                <a:lnTo>
                  <a:pt x="2039" y="6325"/>
                </a:lnTo>
                <a:lnTo>
                  <a:pt x="2051" y="6340"/>
                </a:lnTo>
                <a:lnTo>
                  <a:pt x="2062" y="6356"/>
                </a:lnTo>
                <a:lnTo>
                  <a:pt x="2073" y="6356"/>
                </a:lnTo>
                <a:lnTo>
                  <a:pt x="2096" y="6356"/>
                </a:lnTo>
                <a:lnTo>
                  <a:pt x="2119" y="6325"/>
                </a:lnTo>
                <a:lnTo>
                  <a:pt x="2142" y="6295"/>
                </a:lnTo>
                <a:lnTo>
                  <a:pt x="2154" y="6249"/>
                </a:lnTo>
                <a:lnTo>
                  <a:pt x="2176" y="6188"/>
                </a:lnTo>
                <a:close/>
                <a:moveTo>
                  <a:pt x="4801" y="6066"/>
                </a:moveTo>
                <a:lnTo>
                  <a:pt x="4801" y="6066"/>
                </a:lnTo>
                <a:lnTo>
                  <a:pt x="4870" y="6020"/>
                </a:lnTo>
                <a:lnTo>
                  <a:pt x="4927" y="5990"/>
                </a:lnTo>
                <a:lnTo>
                  <a:pt x="4984" y="5944"/>
                </a:lnTo>
                <a:lnTo>
                  <a:pt x="5041" y="5898"/>
                </a:lnTo>
                <a:lnTo>
                  <a:pt x="5076" y="5853"/>
                </a:lnTo>
                <a:lnTo>
                  <a:pt x="5099" y="5792"/>
                </a:lnTo>
                <a:lnTo>
                  <a:pt x="5133" y="5716"/>
                </a:lnTo>
                <a:lnTo>
                  <a:pt x="5144" y="5655"/>
                </a:lnTo>
                <a:lnTo>
                  <a:pt x="5156" y="5594"/>
                </a:lnTo>
                <a:lnTo>
                  <a:pt x="5156" y="5517"/>
                </a:lnTo>
                <a:lnTo>
                  <a:pt x="5144" y="5441"/>
                </a:lnTo>
                <a:lnTo>
                  <a:pt x="5133" y="5365"/>
                </a:lnTo>
                <a:lnTo>
                  <a:pt x="5099" y="5319"/>
                </a:lnTo>
                <a:lnTo>
                  <a:pt x="5076" y="5243"/>
                </a:lnTo>
                <a:lnTo>
                  <a:pt x="5018" y="5167"/>
                </a:lnTo>
                <a:lnTo>
                  <a:pt x="4950" y="5106"/>
                </a:lnTo>
                <a:lnTo>
                  <a:pt x="4950" y="5106"/>
                </a:lnTo>
                <a:lnTo>
                  <a:pt x="4697" y="4984"/>
                </a:lnTo>
                <a:lnTo>
                  <a:pt x="4697" y="4984"/>
                </a:lnTo>
                <a:lnTo>
                  <a:pt x="4835" y="5106"/>
                </a:lnTo>
                <a:lnTo>
                  <a:pt x="4927" y="5243"/>
                </a:lnTo>
                <a:lnTo>
                  <a:pt x="4972" y="5304"/>
                </a:lnTo>
                <a:lnTo>
                  <a:pt x="5007" y="5365"/>
                </a:lnTo>
                <a:lnTo>
                  <a:pt x="5030" y="5411"/>
                </a:lnTo>
                <a:lnTo>
                  <a:pt x="5053" y="5502"/>
                </a:lnTo>
                <a:lnTo>
                  <a:pt x="5064" y="5563"/>
                </a:lnTo>
                <a:lnTo>
                  <a:pt x="5053" y="5624"/>
                </a:lnTo>
                <a:lnTo>
                  <a:pt x="5041" y="5685"/>
                </a:lnTo>
                <a:lnTo>
                  <a:pt x="5007" y="5761"/>
                </a:lnTo>
                <a:lnTo>
                  <a:pt x="4984" y="5838"/>
                </a:lnTo>
                <a:lnTo>
                  <a:pt x="4927" y="5898"/>
                </a:lnTo>
                <a:lnTo>
                  <a:pt x="4881" y="5975"/>
                </a:lnTo>
                <a:lnTo>
                  <a:pt x="4801" y="6066"/>
                </a:lnTo>
                <a:close/>
                <a:moveTo>
                  <a:pt x="16752" y="5990"/>
                </a:moveTo>
                <a:lnTo>
                  <a:pt x="16752" y="5990"/>
                </a:lnTo>
                <a:lnTo>
                  <a:pt x="16191" y="5517"/>
                </a:lnTo>
                <a:lnTo>
                  <a:pt x="16191" y="5517"/>
                </a:lnTo>
                <a:lnTo>
                  <a:pt x="16248" y="5609"/>
                </a:lnTo>
                <a:lnTo>
                  <a:pt x="16294" y="5670"/>
                </a:lnTo>
                <a:lnTo>
                  <a:pt x="16363" y="5761"/>
                </a:lnTo>
                <a:lnTo>
                  <a:pt x="16432" y="5822"/>
                </a:lnTo>
                <a:lnTo>
                  <a:pt x="16489" y="5868"/>
                </a:lnTo>
                <a:lnTo>
                  <a:pt x="16581" y="5914"/>
                </a:lnTo>
                <a:lnTo>
                  <a:pt x="16649" y="5944"/>
                </a:lnTo>
                <a:lnTo>
                  <a:pt x="16752" y="5990"/>
                </a:lnTo>
                <a:close/>
                <a:moveTo>
                  <a:pt x="17016" y="5655"/>
                </a:moveTo>
                <a:lnTo>
                  <a:pt x="17016" y="5655"/>
                </a:lnTo>
                <a:lnTo>
                  <a:pt x="15985" y="4710"/>
                </a:lnTo>
                <a:lnTo>
                  <a:pt x="15985" y="4710"/>
                </a:lnTo>
                <a:lnTo>
                  <a:pt x="16076" y="4847"/>
                </a:lnTo>
                <a:lnTo>
                  <a:pt x="16191" y="4999"/>
                </a:lnTo>
                <a:lnTo>
                  <a:pt x="16294" y="5136"/>
                </a:lnTo>
                <a:lnTo>
                  <a:pt x="16443" y="5258"/>
                </a:lnTo>
                <a:lnTo>
                  <a:pt x="16569" y="5380"/>
                </a:lnTo>
                <a:lnTo>
                  <a:pt x="16706" y="5487"/>
                </a:lnTo>
                <a:lnTo>
                  <a:pt x="16855" y="5594"/>
                </a:lnTo>
                <a:lnTo>
                  <a:pt x="17016" y="5655"/>
                </a:lnTo>
                <a:close/>
                <a:moveTo>
                  <a:pt x="4388" y="5655"/>
                </a:moveTo>
                <a:lnTo>
                  <a:pt x="4388" y="5655"/>
                </a:lnTo>
                <a:lnTo>
                  <a:pt x="4239" y="5441"/>
                </a:lnTo>
                <a:lnTo>
                  <a:pt x="4239" y="5441"/>
                </a:lnTo>
                <a:lnTo>
                  <a:pt x="4285" y="5548"/>
                </a:lnTo>
                <a:lnTo>
                  <a:pt x="4296" y="5594"/>
                </a:lnTo>
                <a:lnTo>
                  <a:pt x="4388" y="5655"/>
                </a:lnTo>
                <a:close/>
                <a:moveTo>
                  <a:pt x="13097" y="5594"/>
                </a:moveTo>
                <a:lnTo>
                  <a:pt x="13097" y="5594"/>
                </a:lnTo>
                <a:lnTo>
                  <a:pt x="13292" y="5548"/>
                </a:lnTo>
                <a:lnTo>
                  <a:pt x="13418" y="5502"/>
                </a:lnTo>
                <a:lnTo>
                  <a:pt x="13544" y="5441"/>
                </a:lnTo>
                <a:lnTo>
                  <a:pt x="13589" y="5411"/>
                </a:lnTo>
                <a:lnTo>
                  <a:pt x="13647" y="5365"/>
                </a:lnTo>
                <a:lnTo>
                  <a:pt x="13681" y="5319"/>
                </a:lnTo>
                <a:lnTo>
                  <a:pt x="13704" y="5258"/>
                </a:lnTo>
                <a:lnTo>
                  <a:pt x="13716" y="5197"/>
                </a:lnTo>
                <a:lnTo>
                  <a:pt x="13704" y="5136"/>
                </a:lnTo>
                <a:lnTo>
                  <a:pt x="13658" y="5076"/>
                </a:lnTo>
                <a:lnTo>
                  <a:pt x="13613" y="4984"/>
                </a:lnTo>
                <a:lnTo>
                  <a:pt x="13613" y="4984"/>
                </a:lnTo>
                <a:lnTo>
                  <a:pt x="13555" y="5319"/>
                </a:lnTo>
                <a:lnTo>
                  <a:pt x="13555" y="5319"/>
                </a:lnTo>
                <a:lnTo>
                  <a:pt x="13452" y="5304"/>
                </a:lnTo>
                <a:lnTo>
                  <a:pt x="13372" y="5289"/>
                </a:lnTo>
                <a:lnTo>
                  <a:pt x="13372" y="5289"/>
                </a:lnTo>
                <a:lnTo>
                  <a:pt x="13303" y="5304"/>
                </a:lnTo>
                <a:lnTo>
                  <a:pt x="13235" y="5319"/>
                </a:lnTo>
                <a:lnTo>
                  <a:pt x="13188" y="5335"/>
                </a:lnTo>
                <a:lnTo>
                  <a:pt x="13154" y="5365"/>
                </a:lnTo>
                <a:lnTo>
                  <a:pt x="13131" y="5411"/>
                </a:lnTo>
                <a:lnTo>
                  <a:pt x="13108" y="5457"/>
                </a:lnTo>
                <a:lnTo>
                  <a:pt x="13097" y="5517"/>
                </a:lnTo>
                <a:lnTo>
                  <a:pt x="13097" y="5594"/>
                </a:lnTo>
                <a:close/>
                <a:moveTo>
                  <a:pt x="6347" y="5380"/>
                </a:moveTo>
                <a:lnTo>
                  <a:pt x="6347" y="5380"/>
                </a:lnTo>
                <a:lnTo>
                  <a:pt x="6428" y="5304"/>
                </a:lnTo>
                <a:lnTo>
                  <a:pt x="6485" y="5228"/>
                </a:lnTo>
                <a:lnTo>
                  <a:pt x="6496" y="5182"/>
                </a:lnTo>
                <a:lnTo>
                  <a:pt x="6508" y="5152"/>
                </a:lnTo>
                <a:lnTo>
                  <a:pt x="6508" y="5106"/>
                </a:lnTo>
                <a:lnTo>
                  <a:pt x="6508" y="5091"/>
                </a:lnTo>
                <a:lnTo>
                  <a:pt x="6496" y="5060"/>
                </a:lnTo>
                <a:lnTo>
                  <a:pt x="6474" y="5015"/>
                </a:lnTo>
                <a:lnTo>
                  <a:pt x="6428" y="4954"/>
                </a:lnTo>
                <a:lnTo>
                  <a:pt x="6347" y="4908"/>
                </a:lnTo>
                <a:lnTo>
                  <a:pt x="6233" y="4847"/>
                </a:lnTo>
                <a:lnTo>
                  <a:pt x="6233" y="4847"/>
                </a:lnTo>
                <a:lnTo>
                  <a:pt x="6245" y="4984"/>
                </a:lnTo>
                <a:lnTo>
                  <a:pt x="6267" y="5121"/>
                </a:lnTo>
                <a:lnTo>
                  <a:pt x="6302" y="5258"/>
                </a:lnTo>
                <a:lnTo>
                  <a:pt x="6347" y="5380"/>
                </a:lnTo>
                <a:close/>
                <a:moveTo>
                  <a:pt x="3563" y="5045"/>
                </a:moveTo>
                <a:lnTo>
                  <a:pt x="3563" y="5045"/>
                </a:lnTo>
                <a:lnTo>
                  <a:pt x="3540" y="5060"/>
                </a:lnTo>
                <a:lnTo>
                  <a:pt x="3517" y="5076"/>
                </a:lnTo>
                <a:lnTo>
                  <a:pt x="3483" y="5106"/>
                </a:lnTo>
                <a:lnTo>
                  <a:pt x="3448" y="5152"/>
                </a:lnTo>
                <a:lnTo>
                  <a:pt x="3437" y="5197"/>
                </a:lnTo>
                <a:lnTo>
                  <a:pt x="3437" y="5228"/>
                </a:lnTo>
                <a:lnTo>
                  <a:pt x="3448" y="5228"/>
                </a:lnTo>
                <a:lnTo>
                  <a:pt x="3460" y="5213"/>
                </a:lnTo>
                <a:lnTo>
                  <a:pt x="3506" y="5152"/>
                </a:lnTo>
                <a:lnTo>
                  <a:pt x="3563" y="5045"/>
                </a:lnTo>
                <a:close/>
                <a:moveTo>
                  <a:pt x="15515" y="5106"/>
                </a:moveTo>
                <a:lnTo>
                  <a:pt x="15515" y="5106"/>
                </a:lnTo>
                <a:lnTo>
                  <a:pt x="15480" y="5030"/>
                </a:lnTo>
                <a:lnTo>
                  <a:pt x="15423" y="4984"/>
                </a:lnTo>
                <a:lnTo>
                  <a:pt x="15423" y="4984"/>
                </a:lnTo>
                <a:lnTo>
                  <a:pt x="15515" y="5106"/>
                </a:lnTo>
                <a:close/>
                <a:moveTo>
                  <a:pt x="3517" y="4984"/>
                </a:moveTo>
                <a:lnTo>
                  <a:pt x="3517" y="4984"/>
                </a:lnTo>
                <a:lnTo>
                  <a:pt x="3643" y="4893"/>
                </a:lnTo>
                <a:lnTo>
                  <a:pt x="3712" y="4832"/>
                </a:lnTo>
                <a:lnTo>
                  <a:pt x="3724" y="4801"/>
                </a:lnTo>
                <a:lnTo>
                  <a:pt x="3724" y="4771"/>
                </a:lnTo>
                <a:lnTo>
                  <a:pt x="3724" y="4710"/>
                </a:lnTo>
                <a:lnTo>
                  <a:pt x="3724" y="4710"/>
                </a:lnTo>
                <a:lnTo>
                  <a:pt x="3517" y="4984"/>
                </a:lnTo>
                <a:close/>
                <a:moveTo>
                  <a:pt x="18036" y="4710"/>
                </a:moveTo>
                <a:lnTo>
                  <a:pt x="18036" y="4710"/>
                </a:lnTo>
                <a:lnTo>
                  <a:pt x="18563" y="4908"/>
                </a:lnTo>
                <a:lnTo>
                  <a:pt x="18563" y="4908"/>
                </a:lnTo>
                <a:lnTo>
                  <a:pt x="18517" y="4847"/>
                </a:lnTo>
                <a:lnTo>
                  <a:pt x="18483" y="4816"/>
                </a:lnTo>
                <a:lnTo>
                  <a:pt x="18437" y="4771"/>
                </a:lnTo>
                <a:lnTo>
                  <a:pt x="18402" y="4740"/>
                </a:lnTo>
                <a:lnTo>
                  <a:pt x="18368" y="4725"/>
                </a:lnTo>
                <a:lnTo>
                  <a:pt x="18311" y="4710"/>
                </a:lnTo>
                <a:lnTo>
                  <a:pt x="18185" y="4710"/>
                </a:lnTo>
                <a:lnTo>
                  <a:pt x="18185" y="4710"/>
                </a:lnTo>
                <a:lnTo>
                  <a:pt x="18036" y="4710"/>
                </a:lnTo>
                <a:close/>
                <a:moveTo>
                  <a:pt x="15469" y="4908"/>
                </a:moveTo>
                <a:lnTo>
                  <a:pt x="15469" y="4908"/>
                </a:lnTo>
                <a:lnTo>
                  <a:pt x="15366" y="4771"/>
                </a:lnTo>
                <a:lnTo>
                  <a:pt x="15366" y="4771"/>
                </a:lnTo>
                <a:lnTo>
                  <a:pt x="15400" y="4847"/>
                </a:lnTo>
                <a:lnTo>
                  <a:pt x="15469" y="4908"/>
                </a:lnTo>
                <a:close/>
                <a:moveTo>
                  <a:pt x="13097" y="4847"/>
                </a:moveTo>
                <a:lnTo>
                  <a:pt x="13097" y="4847"/>
                </a:lnTo>
                <a:lnTo>
                  <a:pt x="13120" y="4771"/>
                </a:lnTo>
                <a:lnTo>
                  <a:pt x="13154" y="4710"/>
                </a:lnTo>
                <a:lnTo>
                  <a:pt x="13177" y="4649"/>
                </a:lnTo>
                <a:lnTo>
                  <a:pt x="13211" y="4603"/>
                </a:lnTo>
                <a:lnTo>
                  <a:pt x="13246" y="4572"/>
                </a:lnTo>
                <a:lnTo>
                  <a:pt x="13292" y="4557"/>
                </a:lnTo>
                <a:lnTo>
                  <a:pt x="13360" y="4527"/>
                </a:lnTo>
                <a:lnTo>
                  <a:pt x="13406" y="4511"/>
                </a:lnTo>
                <a:lnTo>
                  <a:pt x="13406" y="4511"/>
                </a:lnTo>
                <a:lnTo>
                  <a:pt x="13280" y="4481"/>
                </a:lnTo>
                <a:lnTo>
                  <a:pt x="13280" y="4481"/>
                </a:lnTo>
                <a:lnTo>
                  <a:pt x="13223" y="4496"/>
                </a:lnTo>
                <a:lnTo>
                  <a:pt x="13177" y="4511"/>
                </a:lnTo>
                <a:lnTo>
                  <a:pt x="13154" y="4527"/>
                </a:lnTo>
                <a:lnTo>
                  <a:pt x="13120" y="4557"/>
                </a:lnTo>
                <a:lnTo>
                  <a:pt x="13086" y="4572"/>
                </a:lnTo>
                <a:lnTo>
                  <a:pt x="13086" y="4588"/>
                </a:lnTo>
                <a:lnTo>
                  <a:pt x="13062" y="4664"/>
                </a:lnTo>
                <a:lnTo>
                  <a:pt x="13062" y="4725"/>
                </a:lnTo>
                <a:lnTo>
                  <a:pt x="13074" y="4786"/>
                </a:lnTo>
                <a:lnTo>
                  <a:pt x="13086" y="4832"/>
                </a:lnTo>
                <a:lnTo>
                  <a:pt x="13097" y="4847"/>
                </a:lnTo>
                <a:close/>
                <a:moveTo>
                  <a:pt x="5843" y="4847"/>
                </a:moveTo>
                <a:lnTo>
                  <a:pt x="5843" y="4847"/>
                </a:lnTo>
                <a:lnTo>
                  <a:pt x="5924" y="4755"/>
                </a:lnTo>
                <a:lnTo>
                  <a:pt x="6015" y="4694"/>
                </a:lnTo>
                <a:lnTo>
                  <a:pt x="6164" y="4588"/>
                </a:lnTo>
                <a:lnTo>
                  <a:pt x="6279" y="4542"/>
                </a:lnTo>
                <a:lnTo>
                  <a:pt x="6394" y="4481"/>
                </a:lnTo>
                <a:lnTo>
                  <a:pt x="6428" y="4450"/>
                </a:lnTo>
                <a:lnTo>
                  <a:pt x="6474" y="4405"/>
                </a:lnTo>
                <a:lnTo>
                  <a:pt x="6508" y="4359"/>
                </a:lnTo>
                <a:lnTo>
                  <a:pt x="6543" y="4313"/>
                </a:lnTo>
                <a:lnTo>
                  <a:pt x="6577" y="4222"/>
                </a:lnTo>
                <a:lnTo>
                  <a:pt x="6611" y="4130"/>
                </a:lnTo>
                <a:lnTo>
                  <a:pt x="6657" y="3886"/>
                </a:lnTo>
                <a:lnTo>
                  <a:pt x="6657" y="3886"/>
                </a:lnTo>
                <a:lnTo>
                  <a:pt x="6680" y="3841"/>
                </a:lnTo>
                <a:lnTo>
                  <a:pt x="6703" y="3795"/>
                </a:lnTo>
                <a:lnTo>
                  <a:pt x="6772" y="3688"/>
                </a:lnTo>
                <a:lnTo>
                  <a:pt x="6921" y="3444"/>
                </a:lnTo>
                <a:lnTo>
                  <a:pt x="6989" y="3322"/>
                </a:lnTo>
                <a:lnTo>
                  <a:pt x="7012" y="3246"/>
                </a:lnTo>
                <a:lnTo>
                  <a:pt x="7024" y="3200"/>
                </a:lnTo>
                <a:lnTo>
                  <a:pt x="7012" y="3185"/>
                </a:lnTo>
                <a:lnTo>
                  <a:pt x="7001" y="3155"/>
                </a:lnTo>
                <a:lnTo>
                  <a:pt x="6966" y="3155"/>
                </a:lnTo>
                <a:lnTo>
                  <a:pt x="6966" y="3155"/>
                </a:lnTo>
                <a:lnTo>
                  <a:pt x="6806" y="3140"/>
                </a:lnTo>
                <a:lnTo>
                  <a:pt x="6806" y="3140"/>
                </a:lnTo>
                <a:lnTo>
                  <a:pt x="6623" y="3155"/>
                </a:lnTo>
                <a:lnTo>
                  <a:pt x="6428" y="3185"/>
                </a:lnTo>
                <a:lnTo>
                  <a:pt x="6267" y="3200"/>
                </a:lnTo>
                <a:lnTo>
                  <a:pt x="6084" y="3261"/>
                </a:lnTo>
                <a:lnTo>
                  <a:pt x="5924" y="3307"/>
                </a:lnTo>
                <a:lnTo>
                  <a:pt x="5786" y="3399"/>
                </a:lnTo>
                <a:lnTo>
                  <a:pt x="5649" y="3490"/>
                </a:lnTo>
                <a:lnTo>
                  <a:pt x="5546" y="3581"/>
                </a:lnTo>
                <a:lnTo>
                  <a:pt x="5500" y="3627"/>
                </a:lnTo>
                <a:lnTo>
                  <a:pt x="5454" y="3703"/>
                </a:lnTo>
                <a:lnTo>
                  <a:pt x="5431" y="3764"/>
                </a:lnTo>
                <a:lnTo>
                  <a:pt x="5408" y="3825"/>
                </a:lnTo>
                <a:lnTo>
                  <a:pt x="5385" y="3886"/>
                </a:lnTo>
                <a:lnTo>
                  <a:pt x="5373" y="3962"/>
                </a:lnTo>
                <a:lnTo>
                  <a:pt x="5373" y="4054"/>
                </a:lnTo>
                <a:lnTo>
                  <a:pt x="5385" y="4115"/>
                </a:lnTo>
                <a:lnTo>
                  <a:pt x="5408" y="4206"/>
                </a:lnTo>
                <a:lnTo>
                  <a:pt x="5431" y="4283"/>
                </a:lnTo>
                <a:lnTo>
                  <a:pt x="5465" y="4359"/>
                </a:lnTo>
                <a:lnTo>
                  <a:pt x="5511" y="4466"/>
                </a:lnTo>
                <a:lnTo>
                  <a:pt x="5580" y="4557"/>
                </a:lnTo>
                <a:lnTo>
                  <a:pt x="5649" y="4649"/>
                </a:lnTo>
                <a:lnTo>
                  <a:pt x="5729" y="4740"/>
                </a:lnTo>
                <a:lnTo>
                  <a:pt x="5843" y="4847"/>
                </a:lnTo>
                <a:close/>
                <a:moveTo>
                  <a:pt x="17944" y="4771"/>
                </a:moveTo>
                <a:lnTo>
                  <a:pt x="17944" y="4771"/>
                </a:lnTo>
                <a:lnTo>
                  <a:pt x="17875" y="4710"/>
                </a:lnTo>
                <a:lnTo>
                  <a:pt x="17818" y="4664"/>
                </a:lnTo>
                <a:lnTo>
                  <a:pt x="17749" y="4649"/>
                </a:lnTo>
                <a:lnTo>
                  <a:pt x="17623" y="4633"/>
                </a:lnTo>
                <a:lnTo>
                  <a:pt x="17623" y="4633"/>
                </a:lnTo>
                <a:lnTo>
                  <a:pt x="17944" y="4771"/>
                </a:lnTo>
                <a:close/>
                <a:moveTo>
                  <a:pt x="17589" y="4710"/>
                </a:moveTo>
                <a:lnTo>
                  <a:pt x="17589" y="4710"/>
                </a:lnTo>
                <a:lnTo>
                  <a:pt x="16752" y="4237"/>
                </a:lnTo>
                <a:lnTo>
                  <a:pt x="16752" y="4237"/>
                </a:lnTo>
                <a:lnTo>
                  <a:pt x="16832" y="4328"/>
                </a:lnTo>
                <a:lnTo>
                  <a:pt x="16913" y="4405"/>
                </a:lnTo>
                <a:lnTo>
                  <a:pt x="17016" y="4481"/>
                </a:lnTo>
                <a:lnTo>
                  <a:pt x="17108" y="4557"/>
                </a:lnTo>
                <a:lnTo>
                  <a:pt x="17222" y="4603"/>
                </a:lnTo>
                <a:lnTo>
                  <a:pt x="17325" y="4649"/>
                </a:lnTo>
                <a:lnTo>
                  <a:pt x="17440" y="4679"/>
                </a:lnTo>
                <a:lnTo>
                  <a:pt x="17589" y="4710"/>
                </a:lnTo>
                <a:close/>
                <a:moveTo>
                  <a:pt x="3254" y="4710"/>
                </a:moveTo>
                <a:lnTo>
                  <a:pt x="3254" y="4710"/>
                </a:lnTo>
                <a:lnTo>
                  <a:pt x="3288" y="4710"/>
                </a:lnTo>
                <a:lnTo>
                  <a:pt x="3299" y="4694"/>
                </a:lnTo>
                <a:lnTo>
                  <a:pt x="3334" y="4649"/>
                </a:lnTo>
                <a:lnTo>
                  <a:pt x="3345" y="4588"/>
                </a:lnTo>
                <a:lnTo>
                  <a:pt x="3368" y="4527"/>
                </a:lnTo>
                <a:lnTo>
                  <a:pt x="3368" y="4435"/>
                </a:lnTo>
                <a:lnTo>
                  <a:pt x="3368" y="4359"/>
                </a:lnTo>
                <a:lnTo>
                  <a:pt x="3345" y="4237"/>
                </a:lnTo>
                <a:lnTo>
                  <a:pt x="3345" y="4237"/>
                </a:lnTo>
                <a:lnTo>
                  <a:pt x="3254" y="4710"/>
                </a:lnTo>
                <a:close/>
                <a:moveTo>
                  <a:pt x="18299" y="4511"/>
                </a:moveTo>
                <a:lnTo>
                  <a:pt x="18299" y="4511"/>
                </a:lnTo>
                <a:lnTo>
                  <a:pt x="17829" y="4435"/>
                </a:lnTo>
                <a:lnTo>
                  <a:pt x="17829" y="4435"/>
                </a:lnTo>
                <a:lnTo>
                  <a:pt x="17944" y="4511"/>
                </a:lnTo>
                <a:lnTo>
                  <a:pt x="18001" y="4542"/>
                </a:lnTo>
                <a:lnTo>
                  <a:pt x="18058" y="4557"/>
                </a:lnTo>
                <a:lnTo>
                  <a:pt x="18116" y="4572"/>
                </a:lnTo>
                <a:lnTo>
                  <a:pt x="18173" y="4557"/>
                </a:lnTo>
                <a:lnTo>
                  <a:pt x="18230" y="4542"/>
                </a:lnTo>
                <a:lnTo>
                  <a:pt x="18299" y="4511"/>
                </a:lnTo>
                <a:close/>
                <a:moveTo>
                  <a:pt x="17726" y="4511"/>
                </a:moveTo>
                <a:lnTo>
                  <a:pt x="17726" y="4511"/>
                </a:lnTo>
                <a:lnTo>
                  <a:pt x="17108" y="4237"/>
                </a:lnTo>
                <a:lnTo>
                  <a:pt x="17108" y="4237"/>
                </a:lnTo>
                <a:lnTo>
                  <a:pt x="17176" y="4313"/>
                </a:lnTo>
                <a:lnTo>
                  <a:pt x="17222" y="4344"/>
                </a:lnTo>
                <a:lnTo>
                  <a:pt x="17302" y="4389"/>
                </a:lnTo>
                <a:lnTo>
                  <a:pt x="17371" y="4420"/>
                </a:lnTo>
                <a:lnTo>
                  <a:pt x="17451" y="4466"/>
                </a:lnTo>
                <a:lnTo>
                  <a:pt x="17543" y="4481"/>
                </a:lnTo>
                <a:lnTo>
                  <a:pt x="17726" y="4511"/>
                </a:lnTo>
                <a:close/>
                <a:moveTo>
                  <a:pt x="4652" y="4313"/>
                </a:moveTo>
                <a:lnTo>
                  <a:pt x="4652" y="4313"/>
                </a:lnTo>
                <a:lnTo>
                  <a:pt x="4640" y="4176"/>
                </a:lnTo>
                <a:lnTo>
                  <a:pt x="4640" y="4084"/>
                </a:lnTo>
                <a:lnTo>
                  <a:pt x="4606" y="4008"/>
                </a:lnTo>
                <a:lnTo>
                  <a:pt x="4572" y="3962"/>
                </a:lnTo>
                <a:lnTo>
                  <a:pt x="4514" y="3917"/>
                </a:lnTo>
                <a:lnTo>
                  <a:pt x="4457" y="3871"/>
                </a:lnTo>
                <a:lnTo>
                  <a:pt x="4285" y="3825"/>
                </a:lnTo>
                <a:lnTo>
                  <a:pt x="4285" y="3825"/>
                </a:lnTo>
                <a:lnTo>
                  <a:pt x="4308" y="4039"/>
                </a:lnTo>
                <a:lnTo>
                  <a:pt x="4319" y="4206"/>
                </a:lnTo>
                <a:lnTo>
                  <a:pt x="4354" y="4313"/>
                </a:lnTo>
                <a:lnTo>
                  <a:pt x="4365" y="4359"/>
                </a:lnTo>
                <a:lnTo>
                  <a:pt x="4388" y="4389"/>
                </a:lnTo>
                <a:lnTo>
                  <a:pt x="4423" y="4420"/>
                </a:lnTo>
                <a:lnTo>
                  <a:pt x="4445" y="4435"/>
                </a:lnTo>
                <a:lnTo>
                  <a:pt x="4480" y="4435"/>
                </a:lnTo>
                <a:lnTo>
                  <a:pt x="4491" y="4435"/>
                </a:lnTo>
                <a:lnTo>
                  <a:pt x="4537" y="4405"/>
                </a:lnTo>
                <a:lnTo>
                  <a:pt x="4572" y="4389"/>
                </a:lnTo>
                <a:lnTo>
                  <a:pt x="4652" y="4313"/>
                </a:lnTo>
                <a:close/>
                <a:moveTo>
                  <a:pt x="3666" y="4374"/>
                </a:moveTo>
                <a:lnTo>
                  <a:pt x="3666" y="4374"/>
                </a:lnTo>
                <a:lnTo>
                  <a:pt x="3792" y="4313"/>
                </a:lnTo>
                <a:lnTo>
                  <a:pt x="3918" y="4283"/>
                </a:lnTo>
                <a:lnTo>
                  <a:pt x="4056" y="4283"/>
                </a:lnTo>
                <a:lnTo>
                  <a:pt x="4182" y="4313"/>
                </a:lnTo>
                <a:lnTo>
                  <a:pt x="4182" y="4313"/>
                </a:lnTo>
                <a:lnTo>
                  <a:pt x="4159" y="4222"/>
                </a:lnTo>
                <a:lnTo>
                  <a:pt x="4125" y="4130"/>
                </a:lnTo>
                <a:lnTo>
                  <a:pt x="4090" y="4069"/>
                </a:lnTo>
                <a:lnTo>
                  <a:pt x="4044" y="4023"/>
                </a:lnTo>
                <a:lnTo>
                  <a:pt x="3998" y="3978"/>
                </a:lnTo>
                <a:lnTo>
                  <a:pt x="3941" y="3947"/>
                </a:lnTo>
                <a:lnTo>
                  <a:pt x="3907" y="3932"/>
                </a:lnTo>
                <a:lnTo>
                  <a:pt x="3861" y="3917"/>
                </a:lnTo>
                <a:lnTo>
                  <a:pt x="3861" y="3917"/>
                </a:lnTo>
                <a:lnTo>
                  <a:pt x="3792" y="3932"/>
                </a:lnTo>
                <a:lnTo>
                  <a:pt x="3746" y="3962"/>
                </a:lnTo>
                <a:lnTo>
                  <a:pt x="3712" y="3978"/>
                </a:lnTo>
                <a:lnTo>
                  <a:pt x="3678" y="4054"/>
                </a:lnTo>
                <a:lnTo>
                  <a:pt x="3655" y="4100"/>
                </a:lnTo>
                <a:lnTo>
                  <a:pt x="3643" y="4176"/>
                </a:lnTo>
                <a:lnTo>
                  <a:pt x="3643" y="4267"/>
                </a:lnTo>
                <a:lnTo>
                  <a:pt x="3666" y="4374"/>
                </a:lnTo>
                <a:close/>
                <a:moveTo>
                  <a:pt x="17726" y="4313"/>
                </a:moveTo>
                <a:lnTo>
                  <a:pt x="17726" y="4313"/>
                </a:lnTo>
                <a:lnTo>
                  <a:pt x="16752" y="3825"/>
                </a:lnTo>
                <a:lnTo>
                  <a:pt x="16752" y="3825"/>
                </a:lnTo>
                <a:lnTo>
                  <a:pt x="16844" y="3917"/>
                </a:lnTo>
                <a:lnTo>
                  <a:pt x="16959" y="3993"/>
                </a:lnTo>
                <a:lnTo>
                  <a:pt x="17073" y="4069"/>
                </a:lnTo>
                <a:lnTo>
                  <a:pt x="17199" y="4130"/>
                </a:lnTo>
                <a:lnTo>
                  <a:pt x="17314" y="4191"/>
                </a:lnTo>
                <a:lnTo>
                  <a:pt x="17451" y="4222"/>
                </a:lnTo>
                <a:lnTo>
                  <a:pt x="17589" y="4267"/>
                </a:lnTo>
                <a:lnTo>
                  <a:pt x="17726" y="4313"/>
                </a:lnTo>
                <a:close/>
                <a:moveTo>
                  <a:pt x="12272" y="4313"/>
                </a:moveTo>
                <a:lnTo>
                  <a:pt x="12272" y="4313"/>
                </a:lnTo>
                <a:lnTo>
                  <a:pt x="12421" y="4100"/>
                </a:lnTo>
                <a:lnTo>
                  <a:pt x="12421" y="4100"/>
                </a:lnTo>
                <a:lnTo>
                  <a:pt x="12363" y="4084"/>
                </a:lnTo>
                <a:lnTo>
                  <a:pt x="12363" y="4084"/>
                </a:lnTo>
                <a:lnTo>
                  <a:pt x="12352" y="4084"/>
                </a:lnTo>
                <a:lnTo>
                  <a:pt x="12318" y="4100"/>
                </a:lnTo>
                <a:lnTo>
                  <a:pt x="12295" y="4115"/>
                </a:lnTo>
                <a:lnTo>
                  <a:pt x="12295" y="4130"/>
                </a:lnTo>
                <a:lnTo>
                  <a:pt x="12272" y="4206"/>
                </a:lnTo>
                <a:lnTo>
                  <a:pt x="12272" y="4313"/>
                </a:lnTo>
                <a:close/>
                <a:moveTo>
                  <a:pt x="3414" y="4161"/>
                </a:moveTo>
                <a:lnTo>
                  <a:pt x="3414" y="4161"/>
                </a:lnTo>
                <a:lnTo>
                  <a:pt x="3426" y="4130"/>
                </a:lnTo>
                <a:lnTo>
                  <a:pt x="3460" y="4100"/>
                </a:lnTo>
                <a:lnTo>
                  <a:pt x="3529" y="3993"/>
                </a:lnTo>
                <a:lnTo>
                  <a:pt x="3700" y="3627"/>
                </a:lnTo>
                <a:lnTo>
                  <a:pt x="3873" y="3246"/>
                </a:lnTo>
                <a:lnTo>
                  <a:pt x="4010" y="2926"/>
                </a:lnTo>
                <a:lnTo>
                  <a:pt x="4010" y="2926"/>
                </a:lnTo>
                <a:lnTo>
                  <a:pt x="3838" y="3216"/>
                </a:lnTo>
                <a:lnTo>
                  <a:pt x="3735" y="3353"/>
                </a:lnTo>
                <a:lnTo>
                  <a:pt x="3655" y="3505"/>
                </a:lnTo>
                <a:lnTo>
                  <a:pt x="3575" y="3658"/>
                </a:lnTo>
                <a:lnTo>
                  <a:pt x="3517" y="3825"/>
                </a:lnTo>
                <a:lnTo>
                  <a:pt x="3460" y="3978"/>
                </a:lnTo>
                <a:lnTo>
                  <a:pt x="3414" y="4161"/>
                </a:lnTo>
                <a:close/>
                <a:moveTo>
                  <a:pt x="14586" y="4100"/>
                </a:moveTo>
                <a:lnTo>
                  <a:pt x="14586" y="4100"/>
                </a:lnTo>
                <a:lnTo>
                  <a:pt x="14575" y="3962"/>
                </a:lnTo>
                <a:lnTo>
                  <a:pt x="14575" y="3810"/>
                </a:lnTo>
                <a:lnTo>
                  <a:pt x="14552" y="3612"/>
                </a:lnTo>
                <a:lnTo>
                  <a:pt x="14518" y="3429"/>
                </a:lnTo>
                <a:lnTo>
                  <a:pt x="14472" y="3246"/>
                </a:lnTo>
                <a:lnTo>
                  <a:pt x="14438" y="3170"/>
                </a:lnTo>
                <a:lnTo>
                  <a:pt x="14403" y="3094"/>
                </a:lnTo>
                <a:lnTo>
                  <a:pt x="14357" y="3033"/>
                </a:lnTo>
                <a:lnTo>
                  <a:pt x="14334" y="3002"/>
                </a:lnTo>
                <a:lnTo>
                  <a:pt x="14289" y="2957"/>
                </a:lnTo>
                <a:lnTo>
                  <a:pt x="14220" y="2941"/>
                </a:lnTo>
                <a:lnTo>
                  <a:pt x="14220" y="2941"/>
                </a:lnTo>
                <a:lnTo>
                  <a:pt x="14105" y="2865"/>
                </a:lnTo>
                <a:lnTo>
                  <a:pt x="13956" y="2804"/>
                </a:lnTo>
                <a:lnTo>
                  <a:pt x="13830" y="2758"/>
                </a:lnTo>
                <a:lnTo>
                  <a:pt x="13693" y="2743"/>
                </a:lnTo>
                <a:lnTo>
                  <a:pt x="13555" y="2728"/>
                </a:lnTo>
                <a:lnTo>
                  <a:pt x="13395" y="2713"/>
                </a:lnTo>
                <a:lnTo>
                  <a:pt x="13108" y="2728"/>
                </a:lnTo>
                <a:lnTo>
                  <a:pt x="12810" y="2728"/>
                </a:lnTo>
                <a:lnTo>
                  <a:pt x="12673" y="2713"/>
                </a:lnTo>
                <a:lnTo>
                  <a:pt x="12524" y="2698"/>
                </a:lnTo>
                <a:lnTo>
                  <a:pt x="12386" y="2667"/>
                </a:lnTo>
                <a:lnTo>
                  <a:pt x="12238" y="2637"/>
                </a:lnTo>
                <a:lnTo>
                  <a:pt x="12100" y="2576"/>
                </a:lnTo>
                <a:lnTo>
                  <a:pt x="11974" y="2499"/>
                </a:lnTo>
                <a:lnTo>
                  <a:pt x="11974" y="2499"/>
                </a:lnTo>
                <a:lnTo>
                  <a:pt x="11722" y="2332"/>
                </a:lnTo>
                <a:lnTo>
                  <a:pt x="11504" y="2225"/>
                </a:lnTo>
                <a:lnTo>
                  <a:pt x="11401" y="2164"/>
                </a:lnTo>
                <a:lnTo>
                  <a:pt x="11286" y="2133"/>
                </a:lnTo>
                <a:lnTo>
                  <a:pt x="11206" y="2103"/>
                </a:lnTo>
                <a:lnTo>
                  <a:pt x="11103" y="2072"/>
                </a:lnTo>
                <a:lnTo>
                  <a:pt x="11011" y="2072"/>
                </a:lnTo>
                <a:lnTo>
                  <a:pt x="10920" y="2088"/>
                </a:lnTo>
                <a:lnTo>
                  <a:pt x="10817" y="2103"/>
                </a:lnTo>
                <a:lnTo>
                  <a:pt x="10713" y="2149"/>
                </a:lnTo>
                <a:lnTo>
                  <a:pt x="10599" y="2194"/>
                </a:lnTo>
                <a:lnTo>
                  <a:pt x="10473" y="2240"/>
                </a:lnTo>
                <a:lnTo>
                  <a:pt x="10221" y="2408"/>
                </a:lnTo>
                <a:lnTo>
                  <a:pt x="10221" y="2408"/>
                </a:lnTo>
                <a:lnTo>
                  <a:pt x="10243" y="2515"/>
                </a:lnTo>
                <a:lnTo>
                  <a:pt x="10289" y="2591"/>
                </a:lnTo>
                <a:lnTo>
                  <a:pt x="10335" y="2667"/>
                </a:lnTo>
                <a:lnTo>
                  <a:pt x="10381" y="2698"/>
                </a:lnTo>
                <a:lnTo>
                  <a:pt x="10438" y="2743"/>
                </a:lnTo>
                <a:lnTo>
                  <a:pt x="10496" y="2758"/>
                </a:lnTo>
                <a:lnTo>
                  <a:pt x="10565" y="2774"/>
                </a:lnTo>
                <a:lnTo>
                  <a:pt x="10633" y="2774"/>
                </a:lnTo>
                <a:lnTo>
                  <a:pt x="10771" y="2774"/>
                </a:lnTo>
                <a:lnTo>
                  <a:pt x="10908" y="2758"/>
                </a:lnTo>
                <a:lnTo>
                  <a:pt x="11057" y="2774"/>
                </a:lnTo>
                <a:lnTo>
                  <a:pt x="11126" y="2789"/>
                </a:lnTo>
                <a:lnTo>
                  <a:pt x="11195" y="2804"/>
                </a:lnTo>
                <a:lnTo>
                  <a:pt x="11195" y="2804"/>
                </a:lnTo>
                <a:lnTo>
                  <a:pt x="11344" y="3094"/>
                </a:lnTo>
                <a:lnTo>
                  <a:pt x="11424" y="3246"/>
                </a:lnTo>
                <a:lnTo>
                  <a:pt x="11493" y="3353"/>
                </a:lnTo>
                <a:lnTo>
                  <a:pt x="11584" y="3475"/>
                </a:lnTo>
                <a:lnTo>
                  <a:pt x="11664" y="3566"/>
                </a:lnTo>
                <a:lnTo>
                  <a:pt x="11722" y="3612"/>
                </a:lnTo>
                <a:lnTo>
                  <a:pt x="11779" y="3642"/>
                </a:lnTo>
                <a:lnTo>
                  <a:pt x="11836" y="3673"/>
                </a:lnTo>
                <a:lnTo>
                  <a:pt x="11916" y="3703"/>
                </a:lnTo>
                <a:lnTo>
                  <a:pt x="11916" y="3703"/>
                </a:lnTo>
                <a:lnTo>
                  <a:pt x="12008" y="3612"/>
                </a:lnTo>
                <a:lnTo>
                  <a:pt x="12077" y="3566"/>
                </a:lnTo>
                <a:lnTo>
                  <a:pt x="12169" y="3521"/>
                </a:lnTo>
                <a:lnTo>
                  <a:pt x="12260" y="3475"/>
                </a:lnTo>
                <a:lnTo>
                  <a:pt x="12352" y="3444"/>
                </a:lnTo>
                <a:lnTo>
                  <a:pt x="12432" y="3414"/>
                </a:lnTo>
                <a:lnTo>
                  <a:pt x="12535" y="3414"/>
                </a:lnTo>
                <a:lnTo>
                  <a:pt x="12616" y="3399"/>
                </a:lnTo>
                <a:lnTo>
                  <a:pt x="12616" y="3399"/>
                </a:lnTo>
                <a:lnTo>
                  <a:pt x="12742" y="3414"/>
                </a:lnTo>
                <a:lnTo>
                  <a:pt x="12868" y="3429"/>
                </a:lnTo>
                <a:lnTo>
                  <a:pt x="12994" y="3460"/>
                </a:lnTo>
                <a:lnTo>
                  <a:pt x="13120" y="3505"/>
                </a:lnTo>
                <a:lnTo>
                  <a:pt x="13372" y="3581"/>
                </a:lnTo>
                <a:lnTo>
                  <a:pt x="13624" y="3703"/>
                </a:lnTo>
                <a:lnTo>
                  <a:pt x="14117" y="3932"/>
                </a:lnTo>
                <a:lnTo>
                  <a:pt x="14357" y="4039"/>
                </a:lnTo>
                <a:lnTo>
                  <a:pt x="14472" y="4069"/>
                </a:lnTo>
                <a:lnTo>
                  <a:pt x="14586" y="4100"/>
                </a:lnTo>
                <a:close/>
                <a:moveTo>
                  <a:pt x="4858" y="4039"/>
                </a:moveTo>
                <a:lnTo>
                  <a:pt x="4858" y="4039"/>
                </a:lnTo>
                <a:lnTo>
                  <a:pt x="4823" y="3932"/>
                </a:lnTo>
                <a:lnTo>
                  <a:pt x="4823" y="3886"/>
                </a:lnTo>
                <a:lnTo>
                  <a:pt x="4743" y="3825"/>
                </a:lnTo>
                <a:lnTo>
                  <a:pt x="4743" y="3825"/>
                </a:lnTo>
                <a:lnTo>
                  <a:pt x="4858" y="4039"/>
                </a:lnTo>
                <a:close/>
                <a:moveTo>
                  <a:pt x="15515" y="3886"/>
                </a:moveTo>
                <a:lnTo>
                  <a:pt x="15515" y="3886"/>
                </a:lnTo>
                <a:lnTo>
                  <a:pt x="15595" y="3841"/>
                </a:lnTo>
                <a:lnTo>
                  <a:pt x="15618" y="3825"/>
                </a:lnTo>
                <a:lnTo>
                  <a:pt x="15629" y="3795"/>
                </a:lnTo>
                <a:lnTo>
                  <a:pt x="15618" y="3780"/>
                </a:lnTo>
                <a:lnTo>
                  <a:pt x="15606" y="3734"/>
                </a:lnTo>
                <a:lnTo>
                  <a:pt x="15572" y="3612"/>
                </a:lnTo>
                <a:lnTo>
                  <a:pt x="15572" y="3612"/>
                </a:lnTo>
                <a:lnTo>
                  <a:pt x="15366" y="3566"/>
                </a:lnTo>
                <a:lnTo>
                  <a:pt x="15366" y="3566"/>
                </a:lnTo>
                <a:lnTo>
                  <a:pt x="15354" y="3612"/>
                </a:lnTo>
                <a:lnTo>
                  <a:pt x="15366" y="3673"/>
                </a:lnTo>
                <a:lnTo>
                  <a:pt x="15366" y="3719"/>
                </a:lnTo>
                <a:lnTo>
                  <a:pt x="15377" y="3780"/>
                </a:lnTo>
                <a:lnTo>
                  <a:pt x="15411" y="3810"/>
                </a:lnTo>
                <a:lnTo>
                  <a:pt x="15446" y="3841"/>
                </a:lnTo>
                <a:lnTo>
                  <a:pt x="15480" y="3871"/>
                </a:lnTo>
                <a:lnTo>
                  <a:pt x="15515" y="3886"/>
                </a:lnTo>
                <a:close/>
                <a:moveTo>
                  <a:pt x="17417" y="3825"/>
                </a:moveTo>
                <a:lnTo>
                  <a:pt x="17417" y="3825"/>
                </a:lnTo>
                <a:lnTo>
                  <a:pt x="16546" y="3490"/>
                </a:lnTo>
                <a:lnTo>
                  <a:pt x="16546" y="3490"/>
                </a:lnTo>
                <a:lnTo>
                  <a:pt x="16581" y="3536"/>
                </a:lnTo>
                <a:lnTo>
                  <a:pt x="16626" y="3566"/>
                </a:lnTo>
                <a:lnTo>
                  <a:pt x="16718" y="3642"/>
                </a:lnTo>
                <a:lnTo>
                  <a:pt x="16832" y="3719"/>
                </a:lnTo>
                <a:lnTo>
                  <a:pt x="16959" y="3795"/>
                </a:lnTo>
                <a:lnTo>
                  <a:pt x="17084" y="3825"/>
                </a:lnTo>
                <a:lnTo>
                  <a:pt x="17222" y="3856"/>
                </a:lnTo>
                <a:lnTo>
                  <a:pt x="17325" y="3856"/>
                </a:lnTo>
                <a:lnTo>
                  <a:pt x="17382" y="3841"/>
                </a:lnTo>
                <a:lnTo>
                  <a:pt x="17417" y="3825"/>
                </a:lnTo>
                <a:close/>
                <a:moveTo>
                  <a:pt x="3827" y="3764"/>
                </a:moveTo>
                <a:lnTo>
                  <a:pt x="3827" y="3764"/>
                </a:lnTo>
                <a:lnTo>
                  <a:pt x="3895" y="3795"/>
                </a:lnTo>
                <a:lnTo>
                  <a:pt x="3930" y="3795"/>
                </a:lnTo>
                <a:lnTo>
                  <a:pt x="3987" y="3795"/>
                </a:lnTo>
                <a:lnTo>
                  <a:pt x="4010" y="3795"/>
                </a:lnTo>
                <a:lnTo>
                  <a:pt x="4033" y="3749"/>
                </a:lnTo>
                <a:lnTo>
                  <a:pt x="4044" y="3703"/>
                </a:lnTo>
                <a:lnTo>
                  <a:pt x="4044" y="3627"/>
                </a:lnTo>
                <a:lnTo>
                  <a:pt x="4033" y="3566"/>
                </a:lnTo>
                <a:lnTo>
                  <a:pt x="4033" y="3566"/>
                </a:lnTo>
                <a:lnTo>
                  <a:pt x="3976" y="3551"/>
                </a:lnTo>
                <a:lnTo>
                  <a:pt x="3976" y="3551"/>
                </a:lnTo>
                <a:lnTo>
                  <a:pt x="3918" y="3566"/>
                </a:lnTo>
                <a:lnTo>
                  <a:pt x="3907" y="3566"/>
                </a:lnTo>
                <a:lnTo>
                  <a:pt x="3873" y="3597"/>
                </a:lnTo>
                <a:lnTo>
                  <a:pt x="3849" y="3673"/>
                </a:lnTo>
                <a:lnTo>
                  <a:pt x="3827" y="3764"/>
                </a:lnTo>
                <a:close/>
                <a:moveTo>
                  <a:pt x="4950" y="3764"/>
                </a:moveTo>
                <a:lnTo>
                  <a:pt x="4950" y="3764"/>
                </a:lnTo>
                <a:lnTo>
                  <a:pt x="5007" y="3673"/>
                </a:lnTo>
                <a:lnTo>
                  <a:pt x="5041" y="3566"/>
                </a:lnTo>
                <a:lnTo>
                  <a:pt x="5064" y="3475"/>
                </a:lnTo>
                <a:lnTo>
                  <a:pt x="5064" y="3353"/>
                </a:lnTo>
                <a:lnTo>
                  <a:pt x="5064" y="3353"/>
                </a:lnTo>
                <a:lnTo>
                  <a:pt x="5110" y="3383"/>
                </a:lnTo>
                <a:lnTo>
                  <a:pt x="5156" y="3414"/>
                </a:lnTo>
                <a:lnTo>
                  <a:pt x="5213" y="3429"/>
                </a:lnTo>
                <a:lnTo>
                  <a:pt x="5270" y="3429"/>
                </a:lnTo>
                <a:lnTo>
                  <a:pt x="5270" y="3429"/>
                </a:lnTo>
                <a:lnTo>
                  <a:pt x="5064" y="3216"/>
                </a:lnTo>
                <a:lnTo>
                  <a:pt x="5064" y="3216"/>
                </a:lnTo>
                <a:lnTo>
                  <a:pt x="5007" y="3261"/>
                </a:lnTo>
                <a:lnTo>
                  <a:pt x="4961" y="3277"/>
                </a:lnTo>
                <a:lnTo>
                  <a:pt x="4904" y="3292"/>
                </a:lnTo>
                <a:lnTo>
                  <a:pt x="4858" y="3307"/>
                </a:lnTo>
                <a:lnTo>
                  <a:pt x="4812" y="3292"/>
                </a:lnTo>
                <a:lnTo>
                  <a:pt x="4755" y="3277"/>
                </a:lnTo>
                <a:lnTo>
                  <a:pt x="4697" y="3261"/>
                </a:lnTo>
                <a:lnTo>
                  <a:pt x="4652" y="3216"/>
                </a:lnTo>
                <a:lnTo>
                  <a:pt x="4652" y="3216"/>
                </a:lnTo>
                <a:lnTo>
                  <a:pt x="4674" y="3307"/>
                </a:lnTo>
                <a:lnTo>
                  <a:pt x="4697" y="3383"/>
                </a:lnTo>
                <a:lnTo>
                  <a:pt x="4721" y="3460"/>
                </a:lnTo>
                <a:lnTo>
                  <a:pt x="4766" y="3536"/>
                </a:lnTo>
                <a:lnTo>
                  <a:pt x="4801" y="3597"/>
                </a:lnTo>
                <a:lnTo>
                  <a:pt x="4858" y="3658"/>
                </a:lnTo>
                <a:lnTo>
                  <a:pt x="4904" y="3703"/>
                </a:lnTo>
                <a:lnTo>
                  <a:pt x="4950" y="3764"/>
                </a:lnTo>
                <a:close/>
                <a:moveTo>
                  <a:pt x="17990" y="3703"/>
                </a:moveTo>
                <a:lnTo>
                  <a:pt x="17990" y="3703"/>
                </a:lnTo>
                <a:lnTo>
                  <a:pt x="17852" y="3536"/>
                </a:lnTo>
                <a:lnTo>
                  <a:pt x="17703" y="3353"/>
                </a:lnTo>
                <a:lnTo>
                  <a:pt x="17531" y="3216"/>
                </a:lnTo>
                <a:lnTo>
                  <a:pt x="17348" y="3079"/>
                </a:lnTo>
                <a:lnTo>
                  <a:pt x="17142" y="2957"/>
                </a:lnTo>
                <a:lnTo>
                  <a:pt x="16935" y="2850"/>
                </a:lnTo>
                <a:lnTo>
                  <a:pt x="16832" y="2819"/>
                </a:lnTo>
                <a:lnTo>
                  <a:pt x="16718" y="2789"/>
                </a:lnTo>
                <a:lnTo>
                  <a:pt x="16603" y="2758"/>
                </a:lnTo>
                <a:lnTo>
                  <a:pt x="16500" y="2758"/>
                </a:lnTo>
                <a:lnTo>
                  <a:pt x="16500" y="2758"/>
                </a:lnTo>
                <a:lnTo>
                  <a:pt x="17990" y="3703"/>
                </a:lnTo>
                <a:close/>
                <a:moveTo>
                  <a:pt x="17623" y="3703"/>
                </a:moveTo>
                <a:lnTo>
                  <a:pt x="17623" y="3703"/>
                </a:lnTo>
                <a:lnTo>
                  <a:pt x="17543" y="3566"/>
                </a:lnTo>
                <a:lnTo>
                  <a:pt x="17440" y="3475"/>
                </a:lnTo>
                <a:lnTo>
                  <a:pt x="17337" y="3368"/>
                </a:lnTo>
                <a:lnTo>
                  <a:pt x="17222" y="3292"/>
                </a:lnTo>
                <a:lnTo>
                  <a:pt x="17084" y="3200"/>
                </a:lnTo>
                <a:lnTo>
                  <a:pt x="16970" y="3124"/>
                </a:lnTo>
                <a:lnTo>
                  <a:pt x="16832" y="3063"/>
                </a:lnTo>
                <a:lnTo>
                  <a:pt x="16706" y="3018"/>
                </a:lnTo>
                <a:lnTo>
                  <a:pt x="16706" y="3018"/>
                </a:lnTo>
                <a:lnTo>
                  <a:pt x="17623" y="3703"/>
                </a:lnTo>
                <a:close/>
                <a:moveTo>
                  <a:pt x="4033" y="3490"/>
                </a:moveTo>
                <a:lnTo>
                  <a:pt x="4033" y="3490"/>
                </a:lnTo>
                <a:lnTo>
                  <a:pt x="4159" y="3536"/>
                </a:lnTo>
                <a:lnTo>
                  <a:pt x="4296" y="3566"/>
                </a:lnTo>
                <a:lnTo>
                  <a:pt x="4423" y="3612"/>
                </a:lnTo>
                <a:lnTo>
                  <a:pt x="4548" y="3703"/>
                </a:lnTo>
                <a:lnTo>
                  <a:pt x="4548" y="3703"/>
                </a:lnTo>
                <a:lnTo>
                  <a:pt x="4548" y="3627"/>
                </a:lnTo>
                <a:lnTo>
                  <a:pt x="4560" y="3566"/>
                </a:lnTo>
                <a:lnTo>
                  <a:pt x="4548" y="3536"/>
                </a:lnTo>
                <a:lnTo>
                  <a:pt x="4537" y="3475"/>
                </a:lnTo>
                <a:lnTo>
                  <a:pt x="4514" y="3429"/>
                </a:lnTo>
                <a:lnTo>
                  <a:pt x="4491" y="3368"/>
                </a:lnTo>
                <a:lnTo>
                  <a:pt x="4445" y="3292"/>
                </a:lnTo>
                <a:lnTo>
                  <a:pt x="4445" y="3292"/>
                </a:lnTo>
                <a:lnTo>
                  <a:pt x="4365" y="3277"/>
                </a:lnTo>
                <a:lnTo>
                  <a:pt x="4308" y="3261"/>
                </a:lnTo>
                <a:lnTo>
                  <a:pt x="4308" y="3261"/>
                </a:lnTo>
                <a:lnTo>
                  <a:pt x="4262" y="3261"/>
                </a:lnTo>
                <a:lnTo>
                  <a:pt x="4216" y="3277"/>
                </a:lnTo>
                <a:lnTo>
                  <a:pt x="4182" y="3292"/>
                </a:lnTo>
                <a:lnTo>
                  <a:pt x="4136" y="3307"/>
                </a:lnTo>
                <a:lnTo>
                  <a:pt x="4113" y="3353"/>
                </a:lnTo>
                <a:lnTo>
                  <a:pt x="4090" y="3383"/>
                </a:lnTo>
                <a:lnTo>
                  <a:pt x="4033" y="3490"/>
                </a:lnTo>
                <a:close/>
                <a:moveTo>
                  <a:pt x="17165" y="3566"/>
                </a:moveTo>
                <a:lnTo>
                  <a:pt x="17165" y="3566"/>
                </a:lnTo>
                <a:lnTo>
                  <a:pt x="17084" y="3475"/>
                </a:lnTo>
                <a:lnTo>
                  <a:pt x="17016" y="3414"/>
                </a:lnTo>
                <a:lnTo>
                  <a:pt x="16935" y="3353"/>
                </a:lnTo>
                <a:lnTo>
                  <a:pt x="16832" y="3307"/>
                </a:lnTo>
                <a:lnTo>
                  <a:pt x="16729" y="3277"/>
                </a:lnTo>
                <a:lnTo>
                  <a:pt x="16638" y="3261"/>
                </a:lnTo>
                <a:lnTo>
                  <a:pt x="16397" y="3216"/>
                </a:lnTo>
                <a:lnTo>
                  <a:pt x="16397" y="3216"/>
                </a:lnTo>
                <a:lnTo>
                  <a:pt x="17165" y="3566"/>
                </a:lnTo>
                <a:close/>
                <a:moveTo>
                  <a:pt x="15010" y="3490"/>
                </a:moveTo>
                <a:lnTo>
                  <a:pt x="15010" y="3490"/>
                </a:lnTo>
                <a:lnTo>
                  <a:pt x="15079" y="3536"/>
                </a:lnTo>
                <a:lnTo>
                  <a:pt x="15102" y="3536"/>
                </a:lnTo>
                <a:lnTo>
                  <a:pt x="15137" y="3551"/>
                </a:lnTo>
                <a:lnTo>
                  <a:pt x="15159" y="3536"/>
                </a:lnTo>
                <a:lnTo>
                  <a:pt x="15182" y="3536"/>
                </a:lnTo>
                <a:lnTo>
                  <a:pt x="15205" y="3490"/>
                </a:lnTo>
                <a:lnTo>
                  <a:pt x="15217" y="3429"/>
                </a:lnTo>
                <a:lnTo>
                  <a:pt x="15217" y="3429"/>
                </a:lnTo>
                <a:lnTo>
                  <a:pt x="15148" y="3277"/>
                </a:lnTo>
                <a:lnTo>
                  <a:pt x="15137" y="3261"/>
                </a:lnTo>
                <a:lnTo>
                  <a:pt x="15125" y="3246"/>
                </a:lnTo>
                <a:lnTo>
                  <a:pt x="15125" y="3246"/>
                </a:lnTo>
                <a:lnTo>
                  <a:pt x="15102" y="3261"/>
                </a:lnTo>
                <a:lnTo>
                  <a:pt x="15091" y="3307"/>
                </a:lnTo>
                <a:lnTo>
                  <a:pt x="15010" y="3490"/>
                </a:lnTo>
                <a:close/>
                <a:moveTo>
                  <a:pt x="8765" y="3155"/>
                </a:moveTo>
                <a:lnTo>
                  <a:pt x="8765" y="3155"/>
                </a:lnTo>
                <a:lnTo>
                  <a:pt x="8788" y="3063"/>
                </a:lnTo>
                <a:lnTo>
                  <a:pt x="8788" y="3033"/>
                </a:lnTo>
                <a:lnTo>
                  <a:pt x="8788" y="3002"/>
                </a:lnTo>
                <a:lnTo>
                  <a:pt x="8788" y="2972"/>
                </a:lnTo>
                <a:lnTo>
                  <a:pt x="8765" y="2926"/>
                </a:lnTo>
                <a:lnTo>
                  <a:pt x="8719" y="2880"/>
                </a:lnTo>
                <a:lnTo>
                  <a:pt x="8719" y="2880"/>
                </a:lnTo>
                <a:lnTo>
                  <a:pt x="8662" y="3002"/>
                </a:lnTo>
                <a:lnTo>
                  <a:pt x="8616" y="3079"/>
                </a:lnTo>
                <a:lnTo>
                  <a:pt x="8594" y="3155"/>
                </a:lnTo>
                <a:lnTo>
                  <a:pt x="8594" y="3185"/>
                </a:lnTo>
                <a:lnTo>
                  <a:pt x="8605" y="3216"/>
                </a:lnTo>
                <a:lnTo>
                  <a:pt x="8616" y="3216"/>
                </a:lnTo>
                <a:lnTo>
                  <a:pt x="8651" y="3216"/>
                </a:lnTo>
                <a:lnTo>
                  <a:pt x="8708" y="3185"/>
                </a:lnTo>
                <a:lnTo>
                  <a:pt x="8765" y="3155"/>
                </a:lnTo>
                <a:close/>
                <a:moveTo>
                  <a:pt x="5316" y="3216"/>
                </a:moveTo>
                <a:lnTo>
                  <a:pt x="5316" y="3216"/>
                </a:lnTo>
                <a:lnTo>
                  <a:pt x="5362" y="3155"/>
                </a:lnTo>
                <a:lnTo>
                  <a:pt x="5397" y="3094"/>
                </a:lnTo>
                <a:lnTo>
                  <a:pt x="5419" y="3033"/>
                </a:lnTo>
                <a:lnTo>
                  <a:pt x="5419" y="2987"/>
                </a:lnTo>
                <a:lnTo>
                  <a:pt x="5408" y="2941"/>
                </a:lnTo>
                <a:lnTo>
                  <a:pt x="5385" y="2896"/>
                </a:lnTo>
                <a:lnTo>
                  <a:pt x="5362" y="2865"/>
                </a:lnTo>
                <a:lnTo>
                  <a:pt x="5328" y="2835"/>
                </a:lnTo>
                <a:lnTo>
                  <a:pt x="5248" y="2789"/>
                </a:lnTo>
                <a:lnTo>
                  <a:pt x="5144" y="2774"/>
                </a:lnTo>
                <a:lnTo>
                  <a:pt x="5053" y="2758"/>
                </a:lnTo>
                <a:lnTo>
                  <a:pt x="4950" y="2758"/>
                </a:lnTo>
                <a:lnTo>
                  <a:pt x="4950" y="2758"/>
                </a:lnTo>
                <a:lnTo>
                  <a:pt x="5316" y="3216"/>
                </a:lnTo>
                <a:close/>
                <a:moveTo>
                  <a:pt x="8307" y="3155"/>
                </a:moveTo>
                <a:lnTo>
                  <a:pt x="8307" y="3155"/>
                </a:lnTo>
                <a:lnTo>
                  <a:pt x="8318" y="3079"/>
                </a:lnTo>
                <a:lnTo>
                  <a:pt x="8330" y="3018"/>
                </a:lnTo>
                <a:lnTo>
                  <a:pt x="8318" y="2926"/>
                </a:lnTo>
                <a:lnTo>
                  <a:pt x="8307" y="2865"/>
                </a:lnTo>
                <a:lnTo>
                  <a:pt x="8284" y="2819"/>
                </a:lnTo>
                <a:lnTo>
                  <a:pt x="8238" y="2774"/>
                </a:lnTo>
                <a:lnTo>
                  <a:pt x="8204" y="2728"/>
                </a:lnTo>
                <a:lnTo>
                  <a:pt x="8147" y="2667"/>
                </a:lnTo>
                <a:lnTo>
                  <a:pt x="8147" y="2667"/>
                </a:lnTo>
                <a:lnTo>
                  <a:pt x="8147" y="2819"/>
                </a:lnTo>
                <a:lnTo>
                  <a:pt x="8147" y="2911"/>
                </a:lnTo>
                <a:lnTo>
                  <a:pt x="8147" y="2987"/>
                </a:lnTo>
                <a:lnTo>
                  <a:pt x="8158" y="3048"/>
                </a:lnTo>
                <a:lnTo>
                  <a:pt x="8192" y="3094"/>
                </a:lnTo>
                <a:lnTo>
                  <a:pt x="8216" y="3124"/>
                </a:lnTo>
                <a:lnTo>
                  <a:pt x="8227" y="3140"/>
                </a:lnTo>
                <a:lnTo>
                  <a:pt x="8273" y="3155"/>
                </a:lnTo>
                <a:lnTo>
                  <a:pt x="8307" y="3155"/>
                </a:lnTo>
                <a:close/>
                <a:moveTo>
                  <a:pt x="14793" y="3079"/>
                </a:moveTo>
                <a:lnTo>
                  <a:pt x="14793" y="3079"/>
                </a:lnTo>
                <a:lnTo>
                  <a:pt x="14884" y="3124"/>
                </a:lnTo>
                <a:lnTo>
                  <a:pt x="14930" y="3140"/>
                </a:lnTo>
                <a:lnTo>
                  <a:pt x="14942" y="3140"/>
                </a:lnTo>
                <a:lnTo>
                  <a:pt x="14965" y="3109"/>
                </a:lnTo>
                <a:lnTo>
                  <a:pt x="14976" y="3094"/>
                </a:lnTo>
                <a:lnTo>
                  <a:pt x="14976" y="3079"/>
                </a:lnTo>
                <a:lnTo>
                  <a:pt x="14965" y="3018"/>
                </a:lnTo>
                <a:lnTo>
                  <a:pt x="14953" y="2926"/>
                </a:lnTo>
                <a:lnTo>
                  <a:pt x="14908" y="2758"/>
                </a:lnTo>
                <a:lnTo>
                  <a:pt x="14908" y="2758"/>
                </a:lnTo>
                <a:lnTo>
                  <a:pt x="14793" y="3079"/>
                </a:lnTo>
                <a:close/>
                <a:moveTo>
                  <a:pt x="7746" y="3079"/>
                </a:moveTo>
                <a:lnTo>
                  <a:pt x="7746" y="3079"/>
                </a:lnTo>
                <a:lnTo>
                  <a:pt x="7791" y="3079"/>
                </a:lnTo>
                <a:lnTo>
                  <a:pt x="7837" y="3063"/>
                </a:lnTo>
                <a:lnTo>
                  <a:pt x="7849" y="3048"/>
                </a:lnTo>
                <a:lnTo>
                  <a:pt x="7860" y="3018"/>
                </a:lnTo>
                <a:lnTo>
                  <a:pt x="7860" y="2972"/>
                </a:lnTo>
                <a:lnTo>
                  <a:pt x="7826" y="2880"/>
                </a:lnTo>
                <a:lnTo>
                  <a:pt x="7780" y="2789"/>
                </a:lnTo>
                <a:lnTo>
                  <a:pt x="7723" y="2667"/>
                </a:lnTo>
                <a:lnTo>
                  <a:pt x="7642" y="2530"/>
                </a:lnTo>
                <a:lnTo>
                  <a:pt x="7642" y="2530"/>
                </a:lnTo>
                <a:lnTo>
                  <a:pt x="7608" y="2621"/>
                </a:lnTo>
                <a:lnTo>
                  <a:pt x="7597" y="2713"/>
                </a:lnTo>
                <a:lnTo>
                  <a:pt x="7597" y="2774"/>
                </a:lnTo>
                <a:lnTo>
                  <a:pt x="7608" y="2835"/>
                </a:lnTo>
                <a:lnTo>
                  <a:pt x="7631" y="2911"/>
                </a:lnTo>
                <a:lnTo>
                  <a:pt x="7642" y="2972"/>
                </a:lnTo>
                <a:lnTo>
                  <a:pt x="7688" y="3033"/>
                </a:lnTo>
                <a:lnTo>
                  <a:pt x="7746" y="3079"/>
                </a:lnTo>
                <a:close/>
                <a:moveTo>
                  <a:pt x="4285" y="3079"/>
                </a:moveTo>
                <a:lnTo>
                  <a:pt x="4285" y="3079"/>
                </a:lnTo>
                <a:lnTo>
                  <a:pt x="4411" y="3079"/>
                </a:lnTo>
                <a:lnTo>
                  <a:pt x="4514" y="3063"/>
                </a:lnTo>
                <a:lnTo>
                  <a:pt x="4617" y="3048"/>
                </a:lnTo>
                <a:lnTo>
                  <a:pt x="4686" y="3033"/>
                </a:lnTo>
                <a:lnTo>
                  <a:pt x="4755" y="3018"/>
                </a:lnTo>
                <a:lnTo>
                  <a:pt x="4801" y="2987"/>
                </a:lnTo>
                <a:lnTo>
                  <a:pt x="4846" y="2941"/>
                </a:lnTo>
                <a:lnTo>
                  <a:pt x="4858" y="2926"/>
                </a:lnTo>
                <a:lnTo>
                  <a:pt x="4858" y="2880"/>
                </a:lnTo>
                <a:lnTo>
                  <a:pt x="4858" y="2850"/>
                </a:lnTo>
                <a:lnTo>
                  <a:pt x="4835" y="2819"/>
                </a:lnTo>
                <a:lnTo>
                  <a:pt x="4789" y="2789"/>
                </a:lnTo>
                <a:lnTo>
                  <a:pt x="4732" y="2774"/>
                </a:lnTo>
                <a:lnTo>
                  <a:pt x="4674" y="2758"/>
                </a:lnTo>
                <a:lnTo>
                  <a:pt x="4583" y="2758"/>
                </a:lnTo>
                <a:lnTo>
                  <a:pt x="4491" y="2758"/>
                </a:lnTo>
                <a:lnTo>
                  <a:pt x="4491" y="2758"/>
                </a:lnTo>
                <a:lnTo>
                  <a:pt x="4285" y="3079"/>
                </a:lnTo>
                <a:close/>
                <a:moveTo>
                  <a:pt x="14644" y="3018"/>
                </a:moveTo>
                <a:lnTo>
                  <a:pt x="14644" y="3018"/>
                </a:lnTo>
                <a:lnTo>
                  <a:pt x="14655" y="2926"/>
                </a:lnTo>
                <a:lnTo>
                  <a:pt x="14655" y="2865"/>
                </a:lnTo>
                <a:lnTo>
                  <a:pt x="14667" y="2743"/>
                </a:lnTo>
                <a:lnTo>
                  <a:pt x="14667" y="2667"/>
                </a:lnTo>
                <a:lnTo>
                  <a:pt x="14655" y="2606"/>
                </a:lnTo>
                <a:lnTo>
                  <a:pt x="14632" y="2530"/>
                </a:lnTo>
                <a:lnTo>
                  <a:pt x="14586" y="2484"/>
                </a:lnTo>
                <a:lnTo>
                  <a:pt x="14586" y="2484"/>
                </a:lnTo>
                <a:lnTo>
                  <a:pt x="14563" y="2545"/>
                </a:lnTo>
                <a:lnTo>
                  <a:pt x="14552" y="2621"/>
                </a:lnTo>
                <a:lnTo>
                  <a:pt x="14541" y="2682"/>
                </a:lnTo>
                <a:lnTo>
                  <a:pt x="14552" y="2758"/>
                </a:lnTo>
                <a:lnTo>
                  <a:pt x="14563" y="2819"/>
                </a:lnTo>
                <a:lnTo>
                  <a:pt x="14575" y="2896"/>
                </a:lnTo>
                <a:lnTo>
                  <a:pt x="14610" y="2957"/>
                </a:lnTo>
                <a:lnTo>
                  <a:pt x="14644" y="3018"/>
                </a:lnTo>
                <a:close/>
                <a:moveTo>
                  <a:pt x="8972" y="3018"/>
                </a:moveTo>
                <a:lnTo>
                  <a:pt x="8972" y="3018"/>
                </a:lnTo>
                <a:lnTo>
                  <a:pt x="9040" y="3018"/>
                </a:lnTo>
                <a:lnTo>
                  <a:pt x="9098" y="3002"/>
                </a:lnTo>
                <a:lnTo>
                  <a:pt x="9132" y="2957"/>
                </a:lnTo>
                <a:lnTo>
                  <a:pt x="9166" y="2926"/>
                </a:lnTo>
                <a:lnTo>
                  <a:pt x="9201" y="2865"/>
                </a:lnTo>
                <a:lnTo>
                  <a:pt x="9212" y="2804"/>
                </a:lnTo>
                <a:lnTo>
                  <a:pt x="9212" y="2758"/>
                </a:lnTo>
                <a:lnTo>
                  <a:pt x="9212" y="2682"/>
                </a:lnTo>
                <a:lnTo>
                  <a:pt x="9212" y="2621"/>
                </a:lnTo>
                <a:lnTo>
                  <a:pt x="9212" y="2545"/>
                </a:lnTo>
                <a:lnTo>
                  <a:pt x="9189" y="2484"/>
                </a:lnTo>
                <a:lnTo>
                  <a:pt x="9155" y="2408"/>
                </a:lnTo>
                <a:lnTo>
                  <a:pt x="9132" y="2347"/>
                </a:lnTo>
                <a:lnTo>
                  <a:pt x="9109" y="2301"/>
                </a:lnTo>
                <a:lnTo>
                  <a:pt x="9075" y="2240"/>
                </a:lnTo>
                <a:lnTo>
                  <a:pt x="9029" y="2210"/>
                </a:lnTo>
                <a:lnTo>
                  <a:pt x="9029" y="2210"/>
                </a:lnTo>
                <a:lnTo>
                  <a:pt x="8972" y="3018"/>
                </a:lnTo>
                <a:close/>
                <a:moveTo>
                  <a:pt x="5465" y="3018"/>
                </a:moveTo>
                <a:lnTo>
                  <a:pt x="5465" y="3018"/>
                </a:lnTo>
                <a:lnTo>
                  <a:pt x="5671" y="2941"/>
                </a:lnTo>
                <a:lnTo>
                  <a:pt x="5671" y="2941"/>
                </a:lnTo>
                <a:lnTo>
                  <a:pt x="5568" y="2835"/>
                </a:lnTo>
                <a:lnTo>
                  <a:pt x="5522" y="2804"/>
                </a:lnTo>
                <a:lnTo>
                  <a:pt x="5500" y="2789"/>
                </a:lnTo>
                <a:lnTo>
                  <a:pt x="5500" y="2789"/>
                </a:lnTo>
                <a:lnTo>
                  <a:pt x="5488" y="2789"/>
                </a:lnTo>
                <a:lnTo>
                  <a:pt x="5465" y="2804"/>
                </a:lnTo>
                <a:lnTo>
                  <a:pt x="5454" y="2850"/>
                </a:lnTo>
                <a:lnTo>
                  <a:pt x="5454" y="2926"/>
                </a:lnTo>
                <a:lnTo>
                  <a:pt x="5465" y="3018"/>
                </a:lnTo>
                <a:close/>
                <a:moveTo>
                  <a:pt x="9235" y="2941"/>
                </a:moveTo>
                <a:lnTo>
                  <a:pt x="9235" y="2941"/>
                </a:lnTo>
                <a:lnTo>
                  <a:pt x="9293" y="2880"/>
                </a:lnTo>
                <a:lnTo>
                  <a:pt x="9304" y="2850"/>
                </a:lnTo>
                <a:lnTo>
                  <a:pt x="9293" y="2835"/>
                </a:lnTo>
                <a:lnTo>
                  <a:pt x="9293" y="2758"/>
                </a:lnTo>
                <a:lnTo>
                  <a:pt x="9293" y="2758"/>
                </a:lnTo>
                <a:lnTo>
                  <a:pt x="9235" y="2941"/>
                </a:lnTo>
                <a:close/>
                <a:moveTo>
                  <a:pt x="8662" y="2484"/>
                </a:moveTo>
                <a:lnTo>
                  <a:pt x="8662" y="2484"/>
                </a:lnTo>
                <a:lnTo>
                  <a:pt x="8616" y="2393"/>
                </a:lnTo>
                <a:lnTo>
                  <a:pt x="8548" y="2316"/>
                </a:lnTo>
                <a:lnTo>
                  <a:pt x="8490" y="2255"/>
                </a:lnTo>
                <a:lnTo>
                  <a:pt x="8410" y="2210"/>
                </a:lnTo>
                <a:lnTo>
                  <a:pt x="8410" y="2210"/>
                </a:lnTo>
                <a:lnTo>
                  <a:pt x="8422" y="2499"/>
                </a:lnTo>
                <a:lnTo>
                  <a:pt x="8433" y="2728"/>
                </a:lnTo>
                <a:lnTo>
                  <a:pt x="8445" y="2789"/>
                </a:lnTo>
                <a:lnTo>
                  <a:pt x="8467" y="2850"/>
                </a:lnTo>
                <a:lnTo>
                  <a:pt x="8490" y="2911"/>
                </a:lnTo>
                <a:lnTo>
                  <a:pt x="8502" y="2926"/>
                </a:lnTo>
                <a:lnTo>
                  <a:pt x="8525" y="2926"/>
                </a:lnTo>
                <a:lnTo>
                  <a:pt x="8548" y="2926"/>
                </a:lnTo>
                <a:lnTo>
                  <a:pt x="8559" y="2880"/>
                </a:lnTo>
                <a:lnTo>
                  <a:pt x="8582" y="2835"/>
                </a:lnTo>
                <a:lnTo>
                  <a:pt x="8628" y="2682"/>
                </a:lnTo>
                <a:lnTo>
                  <a:pt x="8662" y="2484"/>
                </a:lnTo>
                <a:close/>
                <a:moveTo>
                  <a:pt x="15148" y="2804"/>
                </a:moveTo>
                <a:lnTo>
                  <a:pt x="15148" y="2804"/>
                </a:lnTo>
                <a:lnTo>
                  <a:pt x="15091" y="2621"/>
                </a:lnTo>
                <a:lnTo>
                  <a:pt x="15010" y="2438"/>
                </a:lnTo>
                <a:lnTo>
                  <a:pt x="14908" y="2271"/>
                </a:lnTo>
                <a:lnTo>
                  <a:pt x="14793" y="2103"/>
                </a:lnTo>
                <a:lnTo>
                  <a:pt x="14667" y="1966"/>
                </a:lnTo>
                <a:lnTo>
                  <a:pt x="14529" y="1828"/>
                </a:lnTo>
                <a:lnTo>
                  <a:pt x="14380" y="1737"/>
                </a:lnTo>
                <a:lnTo>
                  <a:pt x="14220" y="1661"/>
                </a:lnTo>
                <a:lnTo>
                  <a:pt x="14220" y="1661"/>
                </a:lnTo>
                <a:lnTo>
                  <a:pt x="15148" y="2804"/>
                </a:lnTo>
                <a:close/>
                <a:moveTo>
                  <a:pt x="7127" y="2408"/>
                </a:moveTo>
                <a:lnTo>
                  <a:pt x="7127" y="2408"/>
                </a:lnTo>
                <a:lnTo>
                  <a:pt x="7276" y="2804"/>
                </a:lnTo>
                <a:lnTo>
                  <a:pt x="7276" y="2804"/>
                </a:lnTo>
                <a:lnTo>
                  <a:pt x="7333" y="2789"/>
                </a:lnTo>
                <a:lnTo>
                  <a:pt x="7379" y="2758"/>
                </a:lnTo>
                <a:lnTo>
                  <a:pt x="7402" y="2713"/>
                </a:lnTo>
                <a:lnTo>
                  <a:pt x="7425" y="2667"/>
                </a:lnTo>
                <a:lnTo>
                  <a:pt x="7448" y="2621"/>
                </a:lnTo>
                <a:lnTo>
                  <a:pt x="7459" y="2576"/>
                </a:lnTo>
                <a:lnTo>
                  <a:pt x="7471" y="2530"/>
                </a:lnTo>
                <a:lnTo>
                  <a:pt x="7471" y="2484"/>
                </a:lnTo>
                <a:lnTo>
                  <a:pt x="7448" y="2393"/>
                </a:lnTo>
                <a:lnTo>
                  <a:pt x="7413" y="2316"/>
                </a:lnTo>
                <a:lnTo>
                  <a:pt x="7390" y="2286"/>
                </a:lnTo>
                <a:lnTo>
                  <a:pt x="7356" y="2271"/>
                </a:lnTo>
                <a:lnTo>
                  <a:pt x="7333" y="2255"/>
                </a:lnTo>
                <a:lnTo>
                  <a:pt x="7299" y="2240"/>
                </a:lnTo>
                <a:lnTo>
                  <a:pt x="7299" y="2240"/>
                </a:lnTo>
                <a:lnTo>
                  <a:pt x="7253" y="2255"/>
                </a:lnTo>
                <a:lnTo>
                  <a:pt x="7207" y="2271"/>
                </a:lnTo>
                <a:lnTo>
                  <a:pt x="7173" y="2332"/>
                </a:lnTo>
                <a:lnTo>
                  <a:pt x="7127" y="2408"/>
                </a:lnTo>
                <a:close/>
                <a:moveTo>
                  <a:pt x="6921" y="2530"/>
                </a:moveTo>
                <a:lnTo>
                  <a:pt x="6921" y="2530"/>
                </a:lnTo>
                <a:lnTo>
                  <a:pt x="6645" y="2271"/>
                </a:lnTo>
                <a:lnTo>
                  <a:pt x="6645" y="2271"/>
                </a:lnTo>
                <a:lnTo>
                  <a:pt x="6668" y="2362"/>
                </a:lnTo>
                <a:lnTo>
                  <a:pt x="6714" y="2484"/>
                </a:lnTo>
                <a:lnTo>
                  <a:pt x="6749" y="2576"/>
                </a:lnTo>
                <a:lnTo>
                  <a:pt x="6794" y="2682"/>
                </a:lnTo>
                <a:lnTo>
                  <a:pt x="6840" y="2758"/>
                </a:lnTo>
                <a:lnTo>
                  <a:pt x="6852" y="2758"/>
                </a:lnTo>
                <a:lnTo>
                  <a:pt x="6875" y="2758"/>
                </a:lnTo>
                <a:lnTo>
                  <a:pt x="6897" y="2743"/>
                </a:lnTo>
                <a:lnTo>
                  <a:pt x="6909" y="2698"/>
                </a:lnTo>
                <a:lnTo>
                  <a:pt x="6921" y="2637"/>
                </a:lnTo>
                <a:lnTo>
                  <a:pt x="6921" y="2530"/>
                </a:lnTo>
                <a:close/>
                <a:moveTo>
                  <a:pt x="7837" y="2758"/>
                </a:moveTo>
                <a:lnTo>
                  <a:pt x="7837" y="2758"/>
                </a:lnTo>
                <a:lnTo>
                  <a:pt x="7929" y="2667"/>
                </a:lnTo>
                <a:lnTo>
                  <a:pt x="7975" y="2576"/>
                </a:lnTo>
                <a:lnTo>
                  <a:pt x="8020" y="2515"/>
                </a:lnTo>
                <a:lnTo>
                  <a:pt x="8032" y="2484"/>
                </a:lnTo>
                <a:lnTo>
                  <a:pt x="8043" y="2438"/>
                </a:lnTo>
                <a:lnTo>
                  <a:pt x="8043" y="2408"/>
                </a:lnTo>
                <a:lnTo>
                  <a:pt x="8032" y="2377"/>
                </a:lnTo>
                <a:lnTo>
                  <a:pt x="8009" y="2332"/>
                </a:lnTo>
                <a:lnTo>
                  <a:pt x="7998" y="2301"/>
                </a:lnTo>
                <a:lnTo>
                  <a:pt x="7940" y="2225"/>
                </a:lnTo>
                <a:lnTo>
                  <a:pt x="7837" y="2149"/>
                </a:lnTo>
                <a:lnTo>
                  <a:pt x="7837" y="2149"/>
                </a:lnTo>
                <a:lnTo>
                  <a:pt x="7837" y="2758"/>
                </a:lnTo>
                <a:close/>
                <a:moveTo>
                  <a:pt x="5878" y="2332"/>
                </a:moveTo>
                <a:lnTo>
                  <a:pt x="5878" y="2332"/>
                </a:lnTo>
                <a:lnTo>
                  <a:pt x="5889" y="2408"/>
                </a:lnTo>
                <a:lnTo>
                  <a:pt x="5912" y="2499"/>
                </a:lnTo>
                <a:lnTo>
                  <a:pt x="5924" y="2545"/>
                </a:lnTo>
                <a:lnTo>
                  <a:pt x="5958" y="2591"/>
                </a:lnTo>
                <a:lnTo>
                  <a:pt x="6004" y="2652"/>
                </a:lnTo>
                <a:lnTo>
                  <a:pt x="6038" y="2682"/>
                </a:lnTo>
                <a:lnTo>
                  <a:pt x="6084" y="2728"/>
                </a:lnTo>
                <a:lnTo>
                  <a:pt x="6141" y="2758"/>
                </a:lnTo>
                <a:lnTo>
                  <a:pt x="6141" y="2758"/>
                </a:lnTo>
                <a:lnTo>
                  <a:pt x="6141" y="2652"/>
                </a:lnTo>
                <a:lnTo>
                  <a:pt x="6141" y="2560"/>
                </a:lnTo>
                <a:lnTo>
                  <a:pt x="6141" y="2499"/>
                </a:lnTo>
                <a:lnTo>
                  <a:pt x="6107" y="2438"/>
                </a:lnTo>
                <a:lnTo>
                  <a:pt x="6073" y="2408"/>
                </a:lnTo>
                <a:lnTo>
                  <a:pt x="6038" y="2362"/>
                </a:lnTo>
                <a:lnTo>
                  <a:pt x="5992" y="2332"/>
                </a:lnTo>
                <a:lnTo>
                  <a:pt x="5924" y="2332"/>
                </a:lnTo>
                <a:lnTo>
                  <a:pt x="5924" y="2332"/>
                </a:lnTo>
                <a:lnTo>
                  <a:pt x="5878" y="2332"/>
                </a:lnTo>
                <a:close/>
                <a:moveTo>
                  <a:pt x="9591" y="2667"/>
                </a:moveTo>
                <a:lnTo>
                  <a:pt x="9591" y="2667"/>
                </a:lnTo>
                <a:lnTo>
                  <a:pt x="9591" y="2515"/>
                </a:lnTo>
                <a:lnTo>
                  <a:pt x="9591" y="2438"/>
                </a:lnTo>
                <a:lnTo>
                  <a:pt x="9579" y="2393"/>
                </a:lnTo>
                <a:lnTo>
                  <a:pt x="9567" y="2332"/>
                </a:lnTo>
                <a:lnTo>
                  <a:pt x="9545" y="2286"/>
                </a:lnTo>
                <a:lnTo>
                  <a:pt x="9510" y="2240"/>
                </a:lnTo>
                <a:lnTo>
                  <a:pt x="9430" y="2210"/>
                </a:lnTo>
                <a:lnTo>
                  <a:pt x="9430" y="2210"/>
                </a:lnTo>
                <a:lnTo>
                  <a:pt x="9407" y="2332"/>
                </a:lnTo>
                <a:lnTo>
                  <a:pt x="9373" y="2454"/>
                </a:lnTo>
                <a:lnTo>
                  <a:pt x="9373" y="2530"/>
                </a:lnTo>
                <a:lnTo>
                  <a:pt x="9384" y="2606"/>
                </a:lnTo>
                <a:lnTo>
                  <a:pt x="9419" y="2667"/>
                </a:lnTo>
                <a:lnTo>
                  <a:pt x="9464" y="2682"/>
                </a:lnTo>
                <a:lnTo>
                  <a:pt x="9510" y="2698"/>
                </a:lnTo>
                <a:lnTo>
                  <a:pt x="9591" y="2667"/>
                </a:lnTo>
                <a:close/>
                <a:moveTo>
                  <a:pt x="6290" y="2667"/>
                </a:moveTo>
                <a:lnTo>
                  <a:pt x="6290" y="2667"/>
                </a:lnTo>
                <a:lnTo>
                  <a:pt x="6370" y="2667"/>
                </a:lnTo>
                <a:lnTo>
                  <a:pt x="6428" y="2652"/>
                </a:lnTo>
                <a:lnTo>
                  <a:pt x="6474" y="2621"/>
                </a:lnTo>
                <a:lnTo>
                  <a:pt x="6508" y="2576"/>
                </a:lnTo>
                <a:lnTo>
                  <a:pt x="6543" y="2545"/>
                </a:lnTo>
                <a:lnTo>
                  <a:pt x="6565" y="2499"/>
                </a:lnTo>
                <a:lnTo>
                  <a:pt x="6577" y="2438"/>
                </a:lnTo>
                <a:lnTo>
                  <a:pt x="6577" y="2377"/>
                </a:lnTo>
                <a:lnTo>
                  <a:pt x="6577" y="2316"/>
                </a:lnTo>
                <a:lnTo>
                  <a:pt x="6554" y="2271"/>
                </a:lnTo>
                <a:lnTo>
                  <a:pt x="6531" y="2210"/>
                </a:lnTo>
                <a:lnTo>
                  <a:pt x="6496" y="2149"/>
                </a:lnTo>
                <a:lnTo>
                  <a:pt x="6451" y="2103"/>
                </a:lnTo>
                <a:lnTo>
                  <a:pt x="6416" y="2057"/>
                </a:lnTo>
                <a:lnTo>
                  <a:pt x="6359" y="2027"/>
                </a:lnTo>
                <a:lnTo>
                  <a:pt x="6290" y="2011"/>
                </a:lnTo>
                <a:lnTo>
                  <a:pt x="6290" y="2011"/>
                </a:lnTo>
                <a:lnTo>
                  <a:pt x="6313" y="2088"/>
                </a:lnTo>
                <a:lnTo>
                  <a:pt x="6336" y="2164"/>
                </a:lnTo>
                <a:lnTo>
                  <a:pt x="6347" y="2255"/>
                </a:lnTo>
                <a:lnTo>
                  <a:pt x="6347" y="2332"/>
                </a:lnTo>
                <a:lnTo>
                  <a:pt x="6347" y="2423"/>
                </a:lnTo>
                <a:lnTo>
                  <a:pt x="6336" y="2515"/>
                </a:lnTo>
                <a:lnTo>
                  <a:pt x="6313" y="2591"/>
                </a:lnTo>
                <a:lnTo>
                  <a:pt x="6290" y="2667"/>
                </a:lnTo>
                <a:close/>
                <a:moveTo>
                  <a:pt x="5729" y="2667"/>
                </a:moveTo>
                <a:lnTo>
                  <a:pt x="5729" y="2667"/>
                </a:lnTo>
                <a:lnTo>
                  <a:pt x="5706" y="2530"/>
                </a:lnTo>
                <a:lnTo>
                  <a:pt x="5706" y="2438"/>
                </a:lnTo>
                <a:lnTo>
                  <a:pt x="5683" y="2377"/>
                </a:lnTo>
                <a:lnTo>
                  <a:pt x="5649" y="2316"/>
                </a:lnTo>
                <a:lnTo>
                  <a:pt x="5626" y="2286"/>
                </a:lnTo>
                <a:lnTo>
                  <a:pt x="5568" y="2271"/>
                </a:lnTo>
                <a:lnTo>
                  <a:pt x="5431" y="2210"/>
                </a:lnTo>
                <a:lnTo>
                  <a:pt x="5431" y="2210"/>
                </a:lnTo>
                <a:lnTo>
                  <a:pt x="5729" y="2667"/>
                </a:lnTo>
                <a:close/>
                <a:moveTo>
                  <a:pt x="4342" y="2530"/>
                </a:moveTo>
                <a:lnTo>
                  <a:pt x="4342" y="2530"/>
                </a:lnTo>
                <a:lnTo>
                  <a:pt x="4342" y="2576"/>
                </a:lnTo>
                <a:lnTo>
                  <a:pt x="4354" y="2591"/>
                </a:lnTo>
                <a:lnTo>
                  <a:pt x="4388" y="2606"/>
                </a:lnTo>
                <a:lnTo>
                  <a:pt x="4423" y="2591"/>
                </a:lnTo>
                <a:lnTo>
                  <a:pt x="4491" y="2545"/>
                </a:lnTo>
                <a:lnTo>
                  <a:pt x="4583" y="2469"/>
                </a:lnTo>
                <a:lnTo>
                  <a:pt x="4674" y="2362"/>
                </a:lnTo>
                <a:lnTo>
                  <a:pt x="4732" y="2271"/>
                </a:lnTo>
                <a:lnTo>
                  <a:pt x="4755" y="2225"/>
                </a:lnTo>
                <a:lnTo>
                  <a:pt x="4766" y="2179"/>
                </a:lnTo>
                <a:lnTo>
                  <a:pt x="4766" y="2149"/>
                </a:lnTo>
                <a:lnTo>
                  <a:pt x="4743" y="2149"/>
                </a:lnTo>
                <a:lnTo>
                  <a:pt x="4743" y="2149"/>
                </a:lnTo>
                <a:lnTo>
                  <a:pt x="4342" y="2530"/>
                </a:lnTo>
                <a:close/>
                <a:moveTo>
                  <a:pt x="14128" y="2530"/>
                </a:moveTo>
                <a:lnTo>
                  <a:pt x="14128" y="2530"/>
                </a:lnTo>
                <a:lnTo>
                  <a:pt x="14163" y="2530"/>
                </a:lnTo>
                <a:lnTo>
                  <a:pt x="14208" y="2499"/>
                </a:lnTo>
                <a:lnTo>
                  <a:pt x="14231" y="2484"/>
                </a:lnTo>
                <a:lnTo>
                  <a:pt x="14254" y="2438"/>
                </a:lnTo>
                <a:lnTo>
                  <a:pt x="14254" y="2393"/>
                </a:lnTo>
                <a:lnTo>
                  <a:pt x="14254" y="2316"/>
                </a:lnTo>
                <a:lnTo>
                  <a:pt x="14243" y="2271"/>
                </a:lnTo>
                <a:lnTo>
                  <a:pt x="14220" y="2210"/>
                </a:lnTo>
                <a:lnTo>
                  <a:pt x="14220" y="2210"/>
                </a:lnTo>
                <a:lnTo>
                  <a:pt x="14140" y="2103"/>
                </a:lnTo>
                <a:lnTo>
                  <a:pt x="14105" y="2072"/>
                </a:lnTo>
                <a:lnTo>
                  <a:pt x="14082" y="2057"/>
                </a:lnTo>
                <a:lnTo>
                  <a:pt x="14082" y="2057"/>
                </a:lnTo>
                <a:lnTo>
                  <a:pt x="14059" y="2072"/>
                </a:lnTo>
                <a:lnTo>
                  <a:pt x="14048" y="2103"/>
                </a:lnTo>
                <a:lnTo>
                  <a:pt x="14036" y="2149"/>
                </a:lnTo>
                <a:lnTo>
                  <a:pt x="14036" y="2194"/>
                </a:lnTo>
                <a:lnTo>
                  <a:pt x="14071" y="2332"/>
                </a:lnTo>
                <a:lnTo>
                  <a:pt x="14128" y="2530"/>
                </a:lnTo>
                <a:close/>
                <a:moveTo>
                  <a:pt x="4904" y="2484"/>
                </a:moveTo>
                <a:lnTo>
                  <a:pt x="4904" y="2484"/>
                </a:lnTo>
                <a:lnTo>
                  <a:pt x="4995" y="2515"/>
                </a:lnTo>
                <a:lnTo>
                  <a:pt x="5076" y="2530"/>
                </a:lnTo>
                <a:lnTo>
                  <a:pt x="5144" y="2530"/>
                </a:lnTo>
                <a:lnTo>
                  <a:pt x="5213" y="2530"/>
                </a:lnTo>
                <a:lnTo>
                  <a:pt x="5259" y="2530"/>
                </a:lnTo>
                <a:lnTo>
                  <a:pt x="5282" y="2499"/>
                </a:lnTo>
                <a:lnTo>
                  <a:pt x="5293" y="2484"/>
                </a:lnTo>
                <a:lnTo>
                  <a:pt x="5305" y="2454"/>
                </a:lnTo>
                <a:lnTo>
                  <a:pt x="5293" y="2423"/>
                </a:lnTo>
                <a:lnTo>
                  <a:pt x="5282" y="2393"/>
                </a:lnTo>
                <a:lnTo>
                  <a:pt x="5270" y="2362"/>
                </a:lnTo>
                <a:lnTo>
                  <a:pt x="5248" y="2332"/>
                </a:lnTo>
                <a:lnTo>
                  <a:pt x="5213" y="2316"/>
                </a:lnTo>
                <a:lnTo>
                  <a:pt x="5156" y="2286"/>
                </a:lnTo>
                <a:lnTo>
                  <a:pt x="5110" y="2271"/>
                </a:lnTo>
                <a:lnTo>
                  <a:pt x="5064" y="2271"/>
                </a:lnTo>
                <a:lnTo>
                  <a:pt x="5064" y="2271"/>
                </a:lnTo>
                <a:lnTo>
                  <a:pt x="4904" y="2484"/>
                </a:lnTo>
                <a:close/>
                <a:moveTo>
                  <a:pt x="14529" y="2408"/>
                </a:moveTo>
                <a:lnTo>
                  <a:pt x="14529" y="2408"/>
                </a:lnTo>
                <a:lnTo>
                  <a:pt x="14529" y="2316"/>
                </a:lnTo>
                <a:lnTo>
                  <a:pt x="14529" y="2271"/>
                </a:lnTo>
                <a:lnTo>
                  <a:pt x="14518" y="2210"/>
                </a:lnTo>
                <a:lnTo>
                  <a:pt x="14506" y="2149"/>
                </a:lnTo>
                <a:lnTo>
                  <a:pt x="14472" y="2088"/>
                </a:lnTo>
                <a:lnTo>
                  <a:pt x="14438" y="2057"/>
                </a:lnTo>
                <a:lnTo>
                  <a:pt x="14380" y="2027"/>
                </a:lnTo>
                <a:lnTo>
                  <a:pt x="14334" y="2011"/>
                </a:lnTo>
                <a:lnTo>
                  <a:pt x="14334" y="2011"/>
                </a:lnTo>
                <a:lnTo>
                  <a:pt x="14312" y="2149"/>
                </a:lnTo>
                <a:lnTo>
                  <a:pt x="14300" y="2271"/>
                </a:lnTo>
                <a:lnTo>
                  <a:pt x="14312" y="2362"/>
                </a:lnTo>
                <a:lnTo>
                  <a:pt x="14334" y="2423"/>
                </a:lnTo>
                <a:lnTo>
                  <a:pt x="14346" y="2454"/>
                </a:lnTo>
                <a:lnTo>
                  <a:pt x="14357" y="2469"/>
                </a:lnTo>
                <a:lnTo>
                  <a:pt x="14380" y="2484"/>
                </a:lnTo>
                <a:lnTo>
                  <a:pt x="14403" y="2484"/>
                </a:lnTo>
                <a:lnTo>
                  <a:pt x="14472" y="2454"/>
                </a:lnTo>
                <a:lnTo>
                  <a:pt x="14529" y="2408"/>
                </a:lnTo>
                <a:close/>
                <a:moveTo>
                  <a:pt x="17165" y="2484"/>
                </a:moveTo>
                <a:lnTo>
                  <a:pt x="17165" y="2484"/>
                </a:lnTo>
                <a:lnTo>
                  <a:pt x="17039" y="2347"/>
                </a:lnTo>
                <a:lnTo>
                  <a:pt x="16993" y="2301"/>
                </a:lnTo>
                <a:lnTo>
                  <a:pt x="16935" y="2255"/>
                </a:lnTo>
                <a:lnTo>
                  <a:pt x="16867" y="2225"/>
                </a:lnTo>
                <a:lnTo>
                  <a:pt x="16798" y="2179"/>
                </a:lnTo>
                <a:lnTo>
                  <a:pt x="16695" y="2149"/>
                </a:lnTo>
                <a:lnTo>
                  <a:pt x="16603" y="2149"/>
                </a:lnTo>
                <a:lnTo>
                  <a:pt x="16603" y="2149"/>
                </a:lnTo>
                <a:lnTo>
                  <a:pt x="17165" y="2484"/>
                </a:lnTo>
                <a:close/>
                <a:moveTo>
                  <a:pt x="12581" y="2484"/>
                </a:moveTo>
                <a:lnTo>
                  <a:pt x="12581" y="2484"/>
                </a:lnTo>
                <a:lnTo>
                  <a:pt x="12937" y="2484"/>
                </a:lnTo>
                <a:lnTo>
                  <a:pt x="12937" y="2484"/>
                </a:lnTo>
                <a:lnTo>
                  <a:pt x="12925" y="2408"/>
                </a:lnTo>
                <a:lnTo>
                  <a:pt x="12902" y="2362"/>
                </a:lnTo>
                <a:lnTo>
                  <a:pt x="12868" y="2316"/>
                </a:lnTo>
                <a:lnTo>
                  <a:pt x="12845" y="2271"/>
                </a:lnTo>
                <a:lnTo>
                  <a:pt x="12799" y="2240"/>
                </a:lnTo>
                <a:lnTo>
                  <a:pt x="12788" y="2240"/>
                </a:lnTo>
                <a:lnTo>
                  <a:pt x="12742" y="2210"/>
                </a:lnTo>
                <a:lnTo>
                  <a:pt x="12719" y="2210"/>
                </a:lnTo>
                <a:lnTo>
                  <a:pt x="12719" y="2210"/>
                </a:lnTo>
                <a:lnTo>
                  <a:pt x="12684" y="2210"/>
                </a:lnTo>
                <a:lnTo>
                  <a:pt x="12650" y="2225"/>
                </a:lnTo>
                <a:lnTo>
                  <a:pt x="12639" y="2240"/>
                </a:lnTo>
                <a:lnTo>
                  <a:pt x="12616" y="2271"/>
                </a:lnTo>
                <a:lnTo>
                  <a:pt x="12593" y="2301"/>
                </a:lnTo>
                <a:lnTo>
                  <a:pt x="12593" y="2347"/>
                </a:lnTo>
                <a:lnTo>
                  <a:pt x="12581" y="2408"/>
                </a:lnTo>
                <a:lnTo>
                  <a:pt x="12581" y="2484"/>
                </a:lnTo>
                <a:close/>
                <a:moveTo>
                  <a:pt x="13360" y="2408"/>
                </a:moveTo>
                <a:lnTo>
                  <a:pt x="13360" y="2408"/>
                </a:lnTo>
                <a:lnTo>
                  <a:pt x="13441" y="2423"/>
                </a:lnTo>
                <a:lnTo>
                  <a:pt x="13509" y="2438"/>
                </a:lnTo>
                <a:lnTo>
                  <a:pt x="13544" y="2423"/>
                </a:lnTo>
                <a:lnTo>
                  <a:pt x="13555" y="2408"/>
                </a:lnTo>
                <a:lnTo>
                  <a:pt x="13567" y="2362"/>
                </a:lnTo>
                <a:lnTo>
                  <a:pt x="13555" y="2301"/>
                </a:lnTo>
                <a:lnTo>
                  <a:pt x="13509" y="2240"/>
                </a:lnTo>
                <a:lnTo>
                  <a:pt x="13452" y="2149"/>
                </a:lnTo>
                <a:lnTo>
                  <a:pt x="13452" y="2149"/>
                </a:lnTo>
                <a:lnTo>
                  <a:pt x="13360" y="2408"/>
                </a:lnTo>
                <a:close/>
                <a:moveTo>
                  <a:pt x="12123" y="2210"/>
                </a:moveTo>
                <a:lnTo>
                  <a:pt x="12123" y="2210"/>
                </a:lnTo>
                <a:lnTo>
                  <a:pt x="12157" y="2271"/>
                </a:lnTo>
                <a:lnTo>
                  <a:pt x="12192" y="2332"/>
                </a:lnTo>
                <a:lnTo>
                  <a:pt x="12214" y="2377"/>
                </a:lnTo>
                <a:lnTo>
                  <a:pt x="12260" y="2408"/>
                </a:lnTo>
                <a:lnTo>
                  <a:pt x="12295" y="2408"/>
                </a:lnTo>
                <a:lnTo>
                  <a:pt x="12352" y="2408"/>
                </a:lnTo>
                <a:lnTo>
                  <a:pt x="12386" y="2377"/>
                </a:lnTo>
                <a:lnTo>
                  <a:pt x="12421" y="2332"/>
                </a:lnTo>
                <a:lnTo>
                  <a:pt x="12421" y="2332"/>
                </a:lnTo>
                <a:lnTo>
                  <a:pt x="12421" y="2240"/>
                </a:lnTo>
                <a:lnTo>
                  <a:pt x="12398" y="2149"/>
                </a:lnTo>
                <a:lnTo>
                  <a:pt x="12363" y="2072"/>
                </a:lnTo>
                <a:lnTo>
                  <a:pt x="12329" y="2011"/>
                </a:lnTo>
                <a:lnTo>
                  <a:pt x="12329" y="2011"/>
                </a:lnTo>
                <a:lnTo>
                  <a:pt x="12123" y="2210"/>
                </a:lnTo>
                <a:close/>
                <a:moveTo>
                  <a:pt x="13727" y="2332"/>
                </a:moveTo>
                <a:lnTo>
                  <a:pt x="13727" y="2332"/>
                </a:lnTo>
                <a:lnTo>
                  <a:pt x="13773" y="2332"/>
                </a:lnTo>
                <a:lnTo>
                  <a:pt x="13830" y="2316"/>
                </a:lnTo>
                <a:lnTo>
                  <a:pt x="13876" y="2301"/>
                </a:lnTo>
                <a:lnTo>
                  <a:pt x="13922" y="2271"/>
                </a:lnTo>
                <a:lnTo>
                  <a:pt x="13945" y="2240"/>
                </a:lnTo>
                <a:lnTo>
                  <a:pt x="13956" y="2194"/>
                </a:lnTo>
                <a:lnTo>
                  <a:pt x="13968" y="2149"/>
                </a:lnTo>
                <a:lnTo>
                  <a:pt x="13979" y="2103"/>
                </a:lnTo>
                <a:lnTo>
                  <a:pt x="13968" y="2057"/>
                </a:lnTo>
                <a:lnTo>
                  <a:pt x="13956" y="2011"/>
                </a:lnTo>
                <a:lnTo>
                  <a:pt x="13945" y="1981"/>
                </a:lnTo>
                <a:lnTo>
                  <a:pt x="13922" y="1950"/>
                </a:lnTo>
                <a:lnTo>
                  <a:pt x="13876" y="1905"/>
                </a:lnTo>
                <a:lnTo>
                  <a:pt x="13830" y="1889"/>
                </a:lnTo>
                <a:lnTo>
                  <a:pt x="13773" y="1874"/>
                </a:lnTo>
                <a:lnTo>
                  <a:pt x="13727" y="1874"/>
                </a:lnTo>
                <a:lnTo>
                  <a:pt x="13727" y="1874"/>
                </a:lnTo>
                <a:lnTo>
                  <a:pt x="13727" y="2332"/>
                </a:lnTo>
                <a:close/>
                <a:moveTo>
                  <a:pt x="8823" y="2332"/>
                </a:moveTo>
                <a:lnTo>
                  <a:pt x="8823" y="2332"/>
                </a:lnTo>
                <a:lnTo>
                  <a:pt x="8857" y="2057"/>
                </a:lnTo>
                <a:lnTo>
                  <a:pt x="8857" y="1981"/>
                </a:lnTo>
                <a:lnTo>
                  <a:pt x="8857" y="1966"/>
                </a:lnTo>
                <a:lnTo>
                  <a:pt x="8846" y="1950"/>
                </a:lnTo>
                <a:lnTo>
                  <a:pt x="8800" y="1920"/>
                </a:lnTo>
                <a:lnTo>
                  <a:pt x="8754" y="1905"/>
                </a:lnTo>
                <a:lnTo>
                  <a:pt x="8674" y="1889"/>
                </a:lnTo>
                <a:lnTo>
                  <a:pt x="8559" y="1874"/>
                </a:lnTo>
                <a:lnTo>
                  <a:pt x="8559" y="1874"/>
                </a:lnTo>
                <a:lnTo>
                  <a:pt x="8823" y="2332"/>
                </a:lnTo>
                <a:close/>
                <a:moveTo>
                  <a:pt x="7070" y="1935"/>
                </a:moveTo>
                <a:lnTo>
                  <a:pt x="7070" y="1935"/>
                </a:lnTo>
                <a:lnTo>
                  <a:pt x="6806" y="1737"/>
                </a:lnTo>
                <a:lnTo>
                  <a:pt x="6806" y="1737"/>
                </a:lnTo>
                <a:lnTo>
                  <a:pt x="6852" y="1981"/>
                </a:lnTo>
                <a:lnTo>
                  <a:pt x="6909" y="2149"/>
                </a:lnTo>
                <a:lnTo>
                  <a:pt x="6943" y="2271"/>
                </a:lnTo>
                <a:lnTo>
                  <a:pt x="6978" y="2286"/>
                </a:lnTo>
                <a:lnTo>
                  <a:pt x="7001" y="2301"/>
                </a:lnTo>
                <a:lnTo>
                  <a:pt x="7001" y="2301"/>
                </a:lnTo>
                <a:lnTo>
                  <a:pt x="7012" y="2286"/>
                </a:lnTo>
                <a:lnTo>
                  <a:pt x="7035" y="2271"/>
                </a:lnTo>
                <a:lnTo>
                  <a:pt x="7046" y="2240"/>
                </a:lnTo>
                <a:lnTo>
                  <a:pt x="7070" y="2103"/>
                </a:lnTo>
                <a:lnTo>
                  <a:pt x="7070" y="1935"/>
                </a:lnTo>
                <a:close/>
                <a:moveTo>
                  <a:pt x="10152" y="2210"/>
                </a:moveTo>
                <a:lnTo>
                  <a:pt x="10152" y="2210"/>
                </a:lnTo>
                <a:lnTo>
                  <a:pt x="10129" y="2149"/>
                </a:lnTo>
                <a:lnTo>
                  <a:pt x="10083" y="2088"/>
                </a:lnTo>
                <a:lnTo>
                  <a:pt x="10060" y="2042"/>
                </a:lnTo>
                <a:lnTo>
                  <a:pt x="10003" y="2011"/>
                </a:lnTo>
                <a:lnTo>
                  <a:pt x="10003" y="2011"/>
                </a:lnTo>
                <a:lnTo>
                  <a:pt x="10003" y="2072"/>
                </a:lnTo>
                <a:lnTo>
                  <a:pt x="10026" y="2149"/>
                </a:lnTo>
                <a:lnTo>
                  <a:pt x="10060" y="2240"/>
                </a:lnTo>
                <a:lnTo>
                  <a:pt x="10083" y="2271"/>
                </a:lnTo>
                <a:lnTo>
                  <a:pt x="10106" y="2301"/>
                </a:lnTo>
                <a:lnTo>
                  <a:pt x="10118" y="2301"/>
                </a:lnTo>
                <a:lnTo>
                  <a:pt x="10140" y="2301"/>
                </a:lnTo>
                <a:lnTo>
                  <a:pt x="10140" y="2286"/>
                </a:lnTo>
                <a:lnTo>
                  <a:pt x="10152" y="2271"/>
                </a:lnTo>
                <a:lnTo>
                  <a:pt x="10152" y="2210"/>
                </a:lnTo>
                <a:close/>
                <a:moveTo>
                  <a:pt x="13039" y="2271"/>
                </a:moveTo>
                <a:lnTo>
                  <a:pt x="13039" y="2271"/>
                </a:lnTo>
                <a:lnTo>
                  <a:pt x="13108" y="2271"/>
                </a:lnTo>
                <a:lnTo>
                  <a:pt x="13154" y="2271"/>
                </a:lnTo>
                <a:lnTo>
                  <a:pt x="13200" y="2255"/>
                </a:lnTo>
                <a:lnTo>
                  <a:pt x="13235" y="2240"/>
                </a:lnTo>
                <a:lnTo>
                  <a:pt x="13269" y="2179"/>
                </a:lnTo>
                <a:lnTo>
                  <a:pt x="13292" y="2133"/>
                </a:lnTo>
                <a:lnTo>
                  <a:pt x="13292" y="2057"/>
                </a:lnTo>
                <a:lnTo>
                  <a:pt x="13303" y="2011"/>
                </a:lnTo>
                <a:lnTo>
                  <a:pt x="13303" y="2011"/>
                </a:lnTo>
                <a:lnTo>
                  <a:pt x="13097" y="1874"/>
                </a:lnTo>
                <a:lnTo>
                  <a:pt x="13097" y="1874"/>
                </a:lnTo>
                <a:lnTo>
                  <a:pt x="13039" y="2271"/>
                </a:lnTo>
                <a:close/>
                <a:moveTo>
                  <a:pt x="9946" y="2057"/>
                </a:moveTo>
                <a:lnTo>
                  <a:pt x="9946" y="2057"/>
                </a:lnTo>
                <a:lnTo>
                  <a:pt x="9740" y="1661"/>
                </a:lnTo>
                <a:lnTo>
                  <a:pt x="9740" y="1661"/>
                </a:lnTo>
                <a:lnTo>
                  <a:pt x="9785" y="1859"/>
                </a:lnTo>
                <a:lnTo>
                  <a:pt x="9820" y="1996"/>
                </a:lnTo>
                <a:lnTo>
                  <a:pt x="9865" y="2133"/>
                </a:lnTo>
                <a:lnTo>
                  <a:pt x="9900" y="2240"/>
                </a:lnTo>
                <a:lnTo>
                  <a:pt x="9900" y="2271"/>
                </a:lnTo>
                <a:lnTo>
                  <a:pt x="9923" y="2271"/>
                </a:lnTo>
                <a:lnTo>
                  <a:pt x="9923" y="2271"/>
                </a:lnTo>
                <a:lnTo>
                  <a:pt x="9934" y="2240"/>
                </a:lnTo>
                <a:lnTo>
                  <a:pt x="9946" y="2164"/>
                </a:lnTo>
                <a:lnTo>
                  <a:pt x="9946" y="2057"/>
                </a:lnTo>
                <a:close/>
                <a:moveTo>
                  <a:pt x="6141" y="2271"/>
                </a:moveTo>
                <a:lnTo>
                  <a:pt x="6141" y="2271"/>
                </a:lnTo>
                <a:lnTo>
                  <a:pt x="6164" y="2164"/>
                </a:lnTo>
                <a:lnTo>
                  <a:pt x="6164" y="2057"/>
                </a:lnTo>
                <a:lnTo>
                  <a:pt x="6153" y="1996"/>
                </a:lnTo>
                <a:lnTo>
                  <a:pt x="6141" y="1920"/>
                </a:lnTo>
                <a:lnTo>
                  <a:pt x="6084" y="1859"/>
                </a:lnTo>
                <a:lnTo>
                  <a:pt x="6038" y="1798"/>
                </a:lnTo>
                <a:lnTo>
                  <a:pt x="5969" y="1767"/>
                </a:lnTo>
                <a:lnTo>
                  <a:pt x="5878" y="1737"/>
                </a:lnTo>
                <a:lnTo>
                  <a:pt x="5878" y="1737"/>
                </a:lnTo>
                <a:lnTo>
                  <a:pt x="5798" y="1813"/>
                </a:lnTo>
                <a:lnTo>
                  <a:pt x="5775" y="1859"/>
                </a:lnTo>
                <a:lnTo>
                  <a:pt x="5763" y="1889"/>
                </a:lnTo>
                <a:lnTo>
                  <a:pt x="5752" y="1935"/>
                </a:lnTo>
                <a:lnTo>
                  <a:pt x="5763" y="1981"/>
                </a:lnTo>
                <a:lnTo>
                  <a:pt x="5775" y="1996"/>
                </a:lnTo>
                <a:lnTo>
                  <a:pt x="5798" y="2011"/>
                </a:lnTo>
                <a:lnTo>
                  <a:pt x="5855" y="2072"/>
                </a:lnTo>
                <a:lnTo>
                  <a:pt x="5935" y="2149"/>
                </a:lnTo>
                <a:lnTo>
                  <a:pt x="6141" y="2271"/>
                </a:lnTo>
                <a:close/>
                <a:moveTo>
                  <a:pt x="7642" y="1737"/>
                </a:moveTo>
                <a:lnTo>
                  <a:pt x="7642" y="1737"/>
                </a:lnTo>
                <a:lnTo>
                  <a:pt x="7425" y="1661"/>
                </a:lnTo>
                <a:lnTo>
                  <a:pt x="7425" y="1661"/>
                </a:lnTo>
                <a:lnTo>
                  <a:pt x="7505" y="1950"/>
                </a:lnTo>
                <a:lnTo>
                  <a:pt x="7551" y="2057"/>
                </a:lnTo>
                <a:lnTo>
                  <a:pt x="7585" y="2133"/>
                </a:lnTo>
                <a:lnTo>
                  <a:pt x="7608" y="2194"/>
                </a:lnTo>
                <a:lnTo>
                  <a:pt x="7642" y="2225"/>
                </a:lnTo>
                <a:lnTo>
                  <a:pt x="7654" y="2240"/>
                </a:lnTo>
                <a:lnTo>
                  <a:pt x="7677" y="2240"/>
                </a:lnTo>
                <a:lnTo>
                  <a:pt x="7700" y="2225"/>
                </a:lnTo>
                <a:lnTo>
                  <a:pt x="7700" y="2179"/>
                </a:lnTo>
                <a:lnTo>
                  <a:pt x="7711" y="2133"/>
                </a:lnTo>
                <a:lnTo>
                  <a:pt x="7711" y="2057"/>
                </a:lnTo>
                <a:lnTo>
                  <a:pt x="7677" y="1905"/>
                </a:lnTo>
                <a:lnTo>
                  <a:pt x="7642" y="1737"/>
                </a:lnTo>
                <a:close/>
                <a:moveTo>
                  <a:pt x="8353" y="1874"/>
                </a:moveTo>
                <a:lnTo>
                  <a:pt x="8353" y="1874"/>
                </a:lnTo>
                <a:lnTo>
                  <a:pt x="7780" y="1661"/>
                </a:lnTo>
                <a:lnTo>
                  <a:pt x="7780" y="1661"/>
                </a:lnTo>
                <a:lnTo>
                  <a:pt x="7998" y="1981"/>
                </a:lnTo>
                <a:lnTo>
                  <a:pt x="8089" y="2088"/>
                </a:lnTo>
                <a:lnTo>
                  <a:pt x="8181" y="2179"/>
                </a:lnTo>
                <a:lnTo>
                  <a:pt x="8216" y="2210"/>
                </a:lnTo>
                <a:lnTo>
                  <a:pt x="8250" y="2225"/>
                </a:lnTo>
                <a:lnTo>
                  <a:pt x="8284" y="2225"/>
                </a:lnTo>
                <a:lnTo>
                  <a:pt x="8307" y="2194"/>
                </a:lnTo>
                <a:lnTo>
                  <a:pt x="8330" y="2149"/>
                </a:lnTo>
                <a:lnTo>
                  <a:pt x="8353" y="2072"/>
                </a:lnTo>
                <a:lnTo>
                  <a:pt x="8353" y="1981"/>
                </a:lnTo>
                <a:lnTo>
                  <a:pt x="8353" y="1874"/>
                </a:lnTo>
                <a:close/>
                <a:moveTo>
                  <a:pt x="5362" y="1935"/>
                </a:moveTo>
                <a:lnTo>
                  <a:pt x="5362" y="1935"/>
                </a:lnTo>
                <a:lnTo>
                  <a:pt x="5339" y="2011"/>
                </a:lnTo>
                <a:lnTo>
                  <a:pt x="5316" y="2057"/>
                </a:lnTo>
                <a:lnTo>
                  <a:pt x="5316" y="2103"/>
                </a:lnTo>
                <a:lnTo>
                  <a:pt x="5351" y="2149"/>
                </a:lnTo>
                <a:lnTo>
                  <a:pt x="5385" y="2149"/>
                </a:lnTo>
                <a:lnTo>
                  <a:pt x="5454" y="2164"/>
                </a:lnTo>
                <a:lnTo>
                  <a:pt x="5522" y="2149"/>
                </a:lnTo>
                <a:lnTo>
                  <a:pt x="5637" y="2149"/>
                </a:lnTo>
                <a:lnTo>
                  <a:pt x="5637" y="2149"/>
                </a:lnTo>
                <a:lnTo>
                  <a:pt x="5591" y="2042"/>
                </a:lnTo>
                <a:lnTo>
                  <a:pt x="5568" y="2011"/>
                </a:lnTo>
                <a:lnTo>
                  <a:pt x="5546" y="1981"/>
                </a:lnTo>
                <a:lnTo>
                  <a:pt x="5511" y="1966"/>
                </a:lnTo>
                <a:lnTo>
                  <a:pt x="5488" y="1950"/>
                </a:lnTo>
                <a:lnTo>
                  <a:pt x="5419" y="1935"/>
                </a:lnTo>
                <a:lnTo>
                  <a:pt x="5419" y="1935"/>
                </a:lnTo>
                <a:lnTo>
                  <a:pt x="5362" y="1935"/>
                </a:lnTo>
                <a:close/>
                <a:moveTo>
                  <a:pt x="12524" y="2149"/>
                </a:moveTo>
                <a:lnTo>
                  <a:pt x="12524" y="2149"/>
                </a:lnTo>
                <a:lnTo>
                  <a:pt x="12673" y="2072"/>
                </a:lnTo>
                <a:lnTo>
                  <a:pt x="12788" y="2011"/>
                </a:lnTo>
                <a:lnTo>
                  <a:pt x="12856" y="1981"/>
                </a:lnTo>
                <a:lnTo>
                  <a:pt x="12879" y="1935"/>
                </a:lnTo>
                <a:lnTo>
                  <a:pt x="12890" y="1905"/>
                </a:lnTo>
                <a:lnTo>
                  <a:pt x="12890" y="1874"/>
                </a:lnTo>
                <a:lnTo>
                  <a:pt x="12879" y="1844"/>
                </a:lnTo>
                <a:lnTo>
                  <a:pt x="12868" y="1813"/>
                </a:lnTo>
                <a:lnTo>
                  <a:pt x="12833" y="1783"/>
                </a:lnTo>
                <a:lnTo>
                  <a:pt x="12753" y="1722"/>
                </a:lnTo>
                <a:lnTo>
                  <a:pt x="12627" y="1661"/>
                </a:lnTo>
                <a:lnTo>
                  <a:pt x="12627" y="1661"/>
                </a:lnTo>
                <a:lnTo>
                  <a:pt x="12524" y="2149"/>
                </a:lnTo>
                <a:close/>
                <a:moveTo>
                  <a:pt x="9178" y="2149"/>
                </a:moveTo>
                <a:lnTo>
                  <a:pt x="9178" y="2149"/>
                </a:lnTo>
                <a:lnTo>
                  <a:pt x="9270" y="2088"/>
                </a:lnTo>
                <a:lnTo>
                  <a:pt x="9315" y="2057"/>
                </a:lnTo>
                <a:lnTo>
                  <a:pt x="9361" y="2027"/>
                </a:lnTo>
                <a:lnTo>
                  <a:pt x="9361" y="1996"/>
                </a:lnTo>
                <a:lnTo>
                  <a:pt x="9361" y="1966"/>
                </a:lnTo>
                <a:lnTo>
                  <a:pt x="9315" y="1905"/>
                </a:lnTo>
                <a:lnTo>
                  <a:pt x="9270" y="1859"/>
                </a:lnTo>
                <a:lnTo>
                  <a:pt x="9178" y="1798"/>
                </a:lnTo>
                <a:lnTo>
                  <a:pt x="9178" y="1798"/>
                </a:lnTo>
                <a:lnTo>
                  <a:pt x="9178" y="2149"/>
                </a:lnTo>
                <a:close/>
                <a:moveTo>
                  <a:pt x="15790" y="2027"/>
                </a:moveTo>
                <a:lnTo>
                  <a:pt x="15790" y="2027"/>
                </a:lnTo>
                <a:close/>
                <a:moveTo>
                  <a:pt x="11756" y="2011"/>
                </a:moveTo>
                <a:lnTo>
                  <a:pt x="11756" y="2011"/>
                </a:lnTo>
                <a:lnTo>
                  <a:pt x="11859" y="2011"/>
                </a:lnTo>
                <a:lnTo>
                  <a:pt x="11940" y="2027"/>
                </a:lnTo>
                <a:lnTo>
                  <a:pt x="12008" y="2042"/>
                </a:lnTo>
                <a:lnTo>
                  <a:pt x="12031" y="2027"/>
                </a:lnTo>
                <a:lnTo>
                  <a:pt x="12043" y="2011"/>
                </a:lnTo>
                <a:lnTo>
                  <a:pt x="12054" y="1996"/>
                </a:lnTo>
                <a:lnTo>
                  <a:pt x="12054" y="1920"/>
                </a:lnTo>
                <a:lnTo>
                  <a:pt x="12020" y="1600"/>
                </a:lnTo>
                <a:lnTo>
                  <a:pt x="12020" y="1600"/>
                </a:lnTo>
                <a:lnTo>
                  <a:pt x="11756" y="2011"/>
                </a:lnTo>
                <a:close/>
                <a:moveTo>
                  <a:pt x="16191" y="2011"/>
                </a:moveTo>
                <a:lnTo>
                  <a:pt x="16191" y="2011"/>
                </a:lnTo>
                <a:lnTo>
                  <a:pt x="15985" y="1935"/>
                </a:lnTo>
                <a:lnTo>
                  <a:pt x="15985" y="1935"/>
                </a:lnTo>
                <a:lnTo>
                  <a:pt x="15916" y="1981"/>
                </a:lnTo>
                <a:lnTo>
                  <a:pt x="15870" y="1996"/>
                </a:lnTo>
                <a:lnTo>
                  <a:pt x="15870" y="2011"/>
                </a:lnTo>
                <a:lnTo>
                  <a:pt x="15870" y="2027"/>
                </a:lnTo>
                <a:lnTo>
                  <a:pt x="15916" y="2027"/>
                </a:lnTo>
                <a:lnTo>
                  <a:pt x="15985" y="2027"/>
                </a:lnTo>
                <a:lnTo>
                  <a:pt x="16191" y="2011"/>
                </a:lnTo>
                <a:close/>
                <a:moveTo>
                  <a:pt x="10473" y="1798"/>
                </a:moveTo>
                <a:lnTo>
                  <a:pt x="10473" y="1798"/>
                </a:lnTo>
                <a:lnTo>
                  <a:pt x="10427" y="1706"/>
                </a:lnTo>
                <a:lnTo>
                  <a:pt x="10358" y="1600"/>
                </a:lnTo>
                <a:lnTo>
                  <a:pt x="10289" y="1524"/>
                </a:lnTo>
                <a:lnTo>
                  <a:pt x="10221" y="1463"/>
                </a:lnTo>
                <a:lnTo>
                  <a:pt x="10221" y="1463"/>
                </a:lnTo>
                <a:lnTo>
                  <a:pt x="10221" y="1798"/>
                </a:lnTo>
                <a:lnTo>
                  <a:pt x="10221" y="1905"/>
                </a:lnTo>
                <a:lnTo>
                  <a:pt x="10243" y="1981"/>
                </a:lnTo>
                <a:lnTo>
                  <a:pt x="10255" y="1996"/>
                </a:lnTo>
                <a:lnTo>
                  <a:pt x="10278" y="1996"/>
                </a:lnTo>
                <a:lnTo>
                  <a:pt x="10289" y="1996"/>
                </a:lnTo>
                <a:lnTo>
                  <a:pt x="10312" y="1981"/>
                </a:lnTo>
                <a:lnTo>
                  <a:pt x="10381" y="1920"/>
                </a:lnTo>
                <a:lnTo>
                  <a:pt x="10473" y="1798"/>
                </a:lnTo>
                <a:close/>
                <a:moveTo>
                  <a:pt x="6611" y="1737"/>
                </a:moveTo>
                <a:lnTo>
                  <a:pt x="6611" y="1737"/>
                </a:lnTo>
                <a:lnTo>
                  <a:pt x="6405" y="1661"/>
                </a:lnTo>
                <a:lnTo>
                  <a:pt x="6405" y="1661"/>
                </a:lnTo>
                <a:lnTo>
                  <a:pt x="6496" y="1844"/>
                </a:lnTo>
                <a:lnTo>
                  <a:pt x="6531" y="1905"/>
                </a:lnTo>
                <a:lnTo>
                  <a:pt x="6565" y="1950"/>
                </a:lnTo>
                <a:lnTo>
                  <a:pt x="6588" y="1966"/>
                </a:lnTo>
                <a:lnTo>
                  <a:pt x="6611" y="1966"/>
                </a:lnTo>
                <a:lnTo>
                  <a:pt x="6623" y="1966"/>
                </a:lnTo>
                <a:lnTo>
                  <a:pt x="6634" y="1935"/>
                </a:lnTo>
                <a:lnTo>
                  <a:pt x="6634" y="1874"/>
                </a:lnTo>
                <a:lnTo>
                  <a:pt x="6634" y="1798"/>
                </a:lnTo>
                <a:lnTo>
                  <a:pt x="6623" y="1767"/>
                </a:lnTo>
                <a:lnTo>
                  <a:pt x="6611" y="1737"/>
                </a:lnTo>
                <a:lnTo>
                  <a:pt x="6611" y="1737"/>
                </a:lnTo>
                <a:close/>
                <a:moveTo>
                  <a:pt x="7219" y="1524"/>
                </a:moveTo>
                <a:lnTo>
                  <a:pt x="7219" y="1524"/>
                </a:lnTo>
                <a:lnTo>
                  <a:pt x="6966" y="1524"/>
                </a:lnTo>
                <a:lnTo>
                  <a:pt x="6966" y="1524"/>
                </a:lnTo>
                <a:lnTo>
                  <a:pt x="7035" y="1706"/>
                </a:lnTo>
                <a:lnTo>
                  <a:pt x="7104" y="1798"/>
                </a:lnTo>
                <a:lnTo>
                  <a:pt x="7138" y="1844"/>
                </a:lnTo>
                <a:lnTo>
                  <a:pt x="7161" y="1874"/>
                </a:lnTo>
                <a:lnTo>
                  <a:pt x="7195" y="1889"/>
                </a:lnTo>
                <a:lnTo>
                  <a:pt x="7207" y="1889"/>
                </a:lnTo>
                <a:lnTo>
                  <a:pt x="7219" y="1874"/>
                </a:lnTo>
                <a:lnTo>
                  <a:pt x="7241" y="1844"/>
                </a:lnTo>
                <a:lnTo>
                  <a:pt x="7253" y="1813"/>
                </a:lnTo>
                <a:lnTo>
                  <a:pt x="7253" y="1783"/>
                </a:lnTo>
                <a:lnTo>
                  <a:pt x="7253" y="1676"/>
                </a:lnTo>
                <a:lnTo>
                  <a:pt x="7219" y="1524"/>
                </a:lnTo>
                <a:close/>
                <a:moveTo>
                  <a:pt x="11642" y="1874"/>
                </a:moveTo>
                <a:lnTo>
                  <a:pt x="11642" y="1874"/>
                </a:lnTo>
                <a:lnTo>
                  <a:pt x="11607" y="1325"/>
                </a:lnTo>
                <a:lnTo>
                  <a:pt x="11607" y="1325"/>
                </a:lnTo>
                <a:lnTo>
                  <a:pt x="11538" y="1524"/>
                </a:lnTo>
                <a:lnTo>
                  <a:pt x="11493" y="1676"/>
                </a:lnTo>
                <a:lnTo>
                  <a:pt x="11447" y="1767"/>
                </a:lnTo>
                <a:lnTo>
                  <a:pt x="11435" y="1828"/>
                </a:lnTo>
                <a:lnTo>
                  <a:pt x="11435" y="1844"/>
                </a:lnTo>
                <a:lnTo>
                  <a:pt x="11435" y="1859"/>
                </a:lnTo>
                <a:lnTo>
                  <a:pt x="11481" y="1874"/>
                </a:lnTo>
                <a:lnTo>
                  <a:pt x="11642" y="1874"/>
                </a:lnTo>
                <a:close/>
                <a:moveTo>
                  <a:pt x="9591" y="1798"/>
                </a:moveTo>
                <a:lnTo>
                  <a:pt x="9591" y="1798"/>
                </a:lnTo>
                <a:lnTo>
                  <a:pt x="9591" y="1463"/>
                </a:lnTo>
                <a:lnTo>
                  <a:pt x="9591" y="1463"/>
                </a:lnTo>
                <a:lnTo>
                  <a:pt x="9545" y="1508"/>
                </a:lnTo>
                <a:lnTo>
                  <a:pt x="9510" y="1539"/>
                </a:lnTo>
                <a:lnTo>
                  <a:pt x="9499" y="1600"/>
                </a:lnTo>
                <a:lnTo>
                  <a:pt x="9499" y="1645"/>
                </a:lnTo>
                <a:lnTo>
                  <a:pt x="9499" y="1691"/>
                </a:lnTo>
                <a:lnTo>
                  <a:pt x="9510" y="1722"/>
                </a:lnTo>
                <a:lnTo>
                  <a:pt x="9545" y="1767"/>
                </a:lnTo>
                <a:lnTo>
                  <a:pt x="9591" y="1798"/>
                </a:lnTo>
                <a:close/>
                <a:moveTo>
                  <a:pt x="12214" y="1737"/>
                </a:moveTo>
                <a:lnTo>
                  <a:pt x="12214" y="1737"/>
                </a:lnTo>
                <a:lnTo>
                  <a:pt x="12329" y="1706"/>
                </a:lnTo>
                <a:lnTo>
                  <a:pt x="12398" y="1645"/>
                </a:lnTo>
                <a:lnTo>
                  <a:pt x="12455" y="1615"/>
                </a:lnTo>
                <a:lnTo>
                  <a:pt x="12467" y="1569"/>
                </a:lnTo>
                <a:lnTo>
                  <a:pt x="12478" y="1539"/>
                </a:lnTo>
                <a:lnTo>
                  <a:pt x="12478" y="1524"/>
                </a:lnTo>
                <a:lnTo>
                  <a:pt x="12467" y="1508"/>
                </a:lnTo>
                <a:lnTo>
                  <a:pt x="12455" y="1478"/>
                </a:lnTo>
                <a:lnTo>
                  <a:pt x="12432" y="1447"/>
                </a:lnTo>
                <a:lnTo>
                  <a:pt x="12363" y="1371"/>
                </a:lnTo>
                <a:lnTo>
                  <a:pt x="12272" y="1325"/>
                </a:lnTo>
                <a:lnTo>
                  <a:pt x="12272" y="1325"/>
                </a:lnTo>
                <a:lnTo>
                  <a:pt x="12214" y="1737"/>
                </a:lnTo>
                <a:close/>
                <a:moveTo>
                  <a:pt x="11034" y="1737"/>
                </a:moveTo>
                <a:lnTo>
                  <a:pt x="11034" y="1737"/>
                </a:lnTo>
                <a:lnTo>
                  <a:pt x="11149" y="1722"/>
                </a:lnTo>
                <a:lnTo>
                  <a:pt x="11229" y="1706"/>
                </a:lnTo>
                <a:lnTo>
                  <a:pt x="11286" y="1661"/>
                </a:lnTo>
                <a:lnTo>
                  <a:pt x="11309" y="1630"/>
                </a:lnTo>
                <a:lnTo>
                  <a:pt x="11332" y="1600"/>
                </a:lnTo>
                <a:lnTo>
                  <a:pt x="11344" y="1554"/>
                </a:lnTo>
                <a:lnTo>
                  <a:pt x="11355" y="1524"/>
                </a:lnTo>
                <a:lnTo>
                  <a:pt x="11344" y="1478"/>
                </a:lnTo>
                <a:lnTo>
                  <a:pt x="11332" y="1432"/>
                </a:lnTo>
                <a:lnTo>
                  <a:pt x="11298" y="1371"/>
                </a:lnTo>
                <a:lnTo>
                  <a:pt x="11275" y="1310"/>
                </a:lnTo>
                <a:lnTo>
                  <a:pt x="11195" y="1203"/>
                </a:lnTo>
                <a:lnTo>
                  <a:pt x="11195" y="1203"/>
                </a:lnTo>
                <a:lnTo>
                  <a:pt x="11137" y="1219"/>
                </a:lnTo>
                <a:lnTo>
                  <a:pt x="11080" y="1264"/>
                </a:lnTo>
                <a:lnTo>
                  <a:pt x="11057" y="1310"/>
                </a:lnTo>
                <a:lnTo>
                  <a:pt x="11023" y="1371"/>
                </a:lnTo>
                <a:lnTo>
                  <a:pt x="11011" y="1463"/>
                </a:lnTo>
                <a:lnTo>
                  <a:pt x="11011" y="1539"/>
                </a:lnTo>
                <a:lnTo>
                  <a:pt x="11011" y="1630"/>
                </a:lnTo>
                <a:lnTo>
                  <a:pt x="11034" y="1737"/>
                </a:lnTo>
                <a:close/>
                <a:moveTo>
                  <a:pt x="10782" y="1737"/>
                </a:moveTo>
                <a:lnTo>
                  <a:pt x="10782" y="1737"/>
                </a:lnTo>
                <a:lnTo>
                  <a:pt x="10817" y="1722"/>
                </a:lnTo>
                <a:lnTo>
                  <a:pt x="10839" y="1676"/>
                </a:lnTo>
                <a:lnTo>
                  <a:pt x="10862" y="1645"/>
                </a:lnTo>
                <a:lnTo>
                  <a:pt x="10862" y="1630"/>
                </a:lnTo>
                <a:lnTo>
                  <a:pt x="10862" y="1584"/>
                </a:lnTo>
                <a:lnTo>
                  <a:pt x="10862" y="1539"/>
                </a:lnTo>
                <a:lnTo>
                  <a:pt x="10862" y="1493"/>
                </a:lnTo>
                <a:lnTo>
                  <a:pt x="10828" y="1432"/>
                </a:lnTo>
                <a:lnTo>
                  <a:pt x="10782" y="1371"/>
                </a:lnTo>
                <a:lnTo>
                  <a:pt x="10725" y="1295"/>
                </a:lnTo>
                <a:lnTo>
                  <a:pt x="10668" y="1249"/>
                </a:lnTo>
                <a:lnTo>
                  <a:pt x="10668" y="1249"/>
                </a:lnTo>
                <a:lnTo>
                  <a:pt x="10690" y="1386"/>
                </a:lnTo>
                <a:lnTo>
                  <a:pt x="10713" y="1493"/>
                </a:lnTo>
                <a:lnTo>
                  <a:pt x="10782" y="1737"/>
                </a:lnTo>
                <a:close/>
                <a:moveTo>
                  <a:pt x="9900" y="1203"/>
                </a:moveTo>
                <a:lnTo>
                  <a:pt x="9900" y="1203"/>
                </a:lnTo>
                <a:lnTo>
                  <a:pt x="9842" y="1234"/>
                </a:lnTo>
                <a:lnTo>
                  <a:pt x="9785" y="1264"/>
                </a:lnTo>
                <a:lnTo>
                  <a:pt x="9774" y="1280"/>
                </a:lnTo>
                <a:lnTo>
                  <a:pt x="9774" y="1325"/>
                </a:lnTo>
                <a:lnTo>
                  <a:pt x="9762" y="1356"/>
                </a:lnTo>
                <a:lnTo>
                  <a:pt x="9774" y="1386"/>
                </a:lnTo>
                <a:lnTo>
                  <a:pt x="9785" y="1463"/>
                </a:lnTo>
                <a:lnTo>
                  <a:pt x="9842" y="1539"/>
                </a:lnTo>
                <a:lnTo>
                  <a:pt x="9911" y="1630"/>
                </a:lnTo>
                <a:lnTo>
                  <a:pt x="10003" y="1737"/>
                </a:lnTo>
                <a:lnTo>
                  <a:pt x="10003" y="1737"/>
                </a:lnTo>
                <a:lnTo>
                  <a:pt x="10060" y="1600"/>
                </a:lnTo>
                <a:lnTo>
                  <a:pt x="10083" y="1493"/>
                </a:lnTo>
                <a:lnTo>
                  <a:pt x="10106" y="1386"/>
                </a:lnTo>
                <a:lnTo>
                  <a:pt x="10118" y="1310"/>
                </a:lnTo>
                <a:lnTo>
                  <a:pt x="10106" y="1249"/>
                </a:lnTo>
                <a:lnTo>
                  <a:pt x="10083" y="1219"/>
                </a:lnTo>
                <a:lnTo>
                  <a:pt x="10049" y="1188"/>
                </a:lnTo>
                <a:lnTo>
                  <a:pt x="9991" y="1188"/>
                </a:lnTo>
                <a:lnTo>
                  <a:pt x="9991" y="1188"/>
                </a:lnTo>
                <a:lnTo>
                  <a:pt x="9900" y="1203"/>
                </a:lnTo>
                <a:close/>
                <a:moveTo>
                  <a:pt x="5683" y="1539"/>
                </a:moveTo>
                <a:lnTo>
                  <a:pt x="5683" y="1539"/>
                </a:lnTo>
                <a:close/>
                <a:moveTo>
                  <a:pt x="8043" y="1524"/>
                </a:moveTo>
                <a:lnTo>
                  <a:pt x="8043" y="1524"/>
                </a:lnTo>
                <a:lnTo>
                  <a:pt x="8192" y="1539"/>
                </a:lnTo>
                <a:lnTo>
                  <a:pt x="8364" y="1569"/>
                </a:lnTo>
                <a:lnTo>
                  <a:pt x="8582" y="1615"/>
                </a:lnTo>
                <a:lnTo>
                  <a:pt x="8697" y="1615"/>
                </a:lnTo>
                <a:lnTo>
                  <a:pt x="8800" y="1630"/>
                </a:lnTo>
                <a:lnTo>
                  <a:pt x="8914" y="1615"/>
                </a:lnTo>
                <a:lnTo>
                  <a:pt x="9006" y="1600"/>
                </a:lnTo>
                <a:lnTo>
                  <a:pt x="9109" y="1554"/>
                </a:lnTo>
                <a:lnTo>
                  <a:pt x="9189" y="1508"/>
                </a:lnTo>
                <a:lnTo>
                  <a:pt x="9270" y="1463"/>
                </a:lnTo>
                <a:lnTo>
                  <a:pt x="9293" y="1417"/>
                </a:lnTo>
                <a:lnTo>
                  <a:pt x="9315" y="1371"/>
                </a:lnTo>
                <a:lnTo>
                  <a:pt x="9338" y="1310"/>
                </a:lnTo>
                <a:lnTo>
                  <a:pt x="9361" y="1249"/>
                </a:lnTo>
                <a:lnTo>
                  <a:pt x="9373" y="1203"/>
                </a:lnTo>
                <a:lnTo>
                  <a:pt x="9384" y="1112"/>
                </a:lnTo>
                <a:lnTo>
                  <a:pt x="9384" y="1112"/>
                </a:lnTo>
                <a:lnTo>
                  <a:pt x="9338" y="1203"/>
                </a:lnTo>
                <a:lnTo>
                  <a:pt x="9293" y="1249"/>
                </a:lnTo>
                <a:lnTo>
                  <a:pt x="9247" y="1295"/>
                </a:lnTo>
                <a:lnTo>
                  <a:pt x="9189" y="1356"/>
                </a:lnTo>
                <a:lnTo>
                  <a:pt x="9132" y="1371"/>
                </a:lnTo>
                <a:lnTo>
                  <a:pt x="9075" y="1417"/>
                </a:lnTo>
                <a:lnTo>
                  <a:pt x="8949" y="1463"/>
                </a:lnTo>
                <a:lnTo>
                  <a:pt x="8834" y="1463"/>
                </a:lnTo>
                <a:lnTo>
                  <a:pt x="8708" y="1478"/>
                </a:lnTo>
                <a:lnTo>
                  <a:pt x="8433" y="1478"/>
                </a:lnTo>
                <a:lnTo>
                  <a:pt x="8433" y="1478"/>
                </a:lnTo>
                <a:lnTo>
                  <a:pt x="8238" y="1478"/>
                </a:lnTo>
                <a:lnTo>
                  <a:pt x="8147" y="1508"/>
                </a:lnTo>
                <a:lnTo>
                  <a:pt x="8043" y="1524"/>
                </a:lnTo>
                <a:close/>
                <a:moveTo>
                  <a:pt x="6084" y="1386"/>
                </a:moveTo>
                <a:lnTo>
                  <a:pt x="6084" y="1386"/>
                </a:lnTo>
                <a:lnTo>
                  <a:pt x="6061" y="1493"/>
                </a:lnTo>
                <a:lnTo>
                  <a:pt x="6050" y="1539"/>
                </a:lnTo>
                <a:lnTo>
                  <a:pt x="6061" y="1539"/>
                </a:lnTo>
                <a:lnTo>
                  <a:pt x="6061" y="1539"/>
                </a:lnTo>
                <a:lnTo>
                  <a:pt x="6084" y="1508"/>
                </a:lnTo>
                <a:lnTo>
                  <a:pt x="6107" y="1478"/>
                </a:lnTo>
                <a:lnTo>
                  <a:pt x="6118" y="1447"/>
                </a:lnTo>
                <a:lnTo>
                  <a:pt x="6130" y="1432"/>
                </a:lnTo>
                <a:lnTo>
                  <a:pt x="6118" y="1402"/>
                </a:lnTo>
                <a:lnTo>
                  <a:pt x="6107" y="1402"/>
                </a:lnTo>
                <a:lnTo>
                  <a:pt x="6084" y="1386"/>
                </a:lnTo>
                <a:close/>
                <a:moveTo>
                  <a:pt x="12065" y="1325"/>
                </a:moveTo>
                <a:lnTo>
                  <a:pt x="12065" y="1325"/>
                </a:lnTo>
                <a:lnTo>
                  <a:pt x="12043" y="1249"/>
                </a:lnTo>
                <a:lnTo>
                  <a:pt x="12020" y="1173"/>
                </a:lnTo>
                <a:lnTo>
                  <a:pt x="12008" y="1112"/>
                </a:lnTo>
                <a:lnTo>
                  <a:pt x="11962" y="1051"/>
                </a:lnTo>
                <a:lnTo>
                  <a:pt x="11928" y="1005"/>
                </a:lnTo>
                <a:lnTo>
                  <a:pt x="11871" y="975"/>
                </a:lnTo>
                <a:lnTo>
                  <a:pt x="11825" y="944"/>
                </a:lnTo>
                <a:lnTo>
                  <a:pt x="11756" y="929"/>
                </a:lnTo>
                <a:lnTo>
                  <a:pt x="11756" y="929"/>
                </a:lnTo>
                <a:lnTo>
                  <a:pt x="11791" y="1203"/>
                </a:lnTo>
                <a:lnTo>
                  <a:pt x="11791" y="1371"/>
                </a:lnTo>
                <a:lnTo>
                  <a:pt x="11802" y="1463"/>
                </a:lnTo>
                <a:lnTo>
                  <a:pt x="11802" y="1478"/>
                </a:lnTo>
                <a:lnTo>
                  <a:pt x="11813" y="1478"/>
                </a:lnTo>
                <a:lnTo>
                  <a:pt x="11836" y="1447"/>
                </a:lnTo>
                <a:lnTo>
                  <a:pt x="11871" y="1386"/>
                </a:lnTo>
                <a:lnTo>
                  <a:pt x="11916" y="1371"/>
                </a:lnTo>
                <a:lnTo>
                  <a:pt x="11951" y="1341"/>
                </a:lnTo>
                <a:lnTo>
                  <a:pt x="12008" y="1325"/>
                </a:lnTo>
                <a:lnTo>
                  <a:pt x="12065" y="1325"/>
                </a:lnTo>
                <a:close/>
                <a:moveTo>
                  <a:pt x="10221" y="990"/>
                </a:moveTo>
                <a:lnTo>
                  <a:pt x="10221" y="990"/>
                </a:lnTo>
                <a:lnTo>
                  <a:pt x="10289" y="1082"/>
                </a:lnTo>
                <a:lnTo>
                  <a:pt x="10347" y="1203"/>
                </a:lnTo>
                <a:lnTo>
                  <a:pt x="10392" y="1310"/>
                </a:lnTo>
                <a:lnTo>
                  <a:pt x="10427" y="1463"/>
                </a:lnTo>
                <a:lnTo>
                  <a:pt x="10427" y="1463"/>
                </a:lnTo>
                <a:lnTo>
                  <a:pt x="10484" y="1341"/>
                </a:lnTo>
                <a:lnTo>
                  <a:pt x="10530" y="1219"/>
                </a:lnTo>
                <a:lnTo>
                  <a:pt x="10565" y="1066"/>
                </a:lnTo>
                <a:lnTo>
                  <a:pt x="10576" y="929"/>
                </a:lnTo>
                <a:lnTo>
                  <a:pt x="10576" y="929"/>
                </a:lnTo>
                <a:lnTo>
                  <a:pt x="10473" y="868"/>
                </a:lnTo>
                <a:lnTo>
                  <a:pt x="10404" y="853"/>
                </a:lnTo>
                <a:lnTo>
                  <a:pt x="10324" y="853"/>
                </a:lnTo>
                <a:lnTo>
                  <a:pt x="10324" y="853"/>
                </a:lnTo>
                <a:lnTo>
                  <a:pt x="10278" y="853"/>
                </a:lnTo>
                <a:lnTo>
                  <a:pt x="10243" y="868"/>
                </a:lnTo>
                <a:lnTo>
                  <a:pt x="10232" y="899"/>
                </a:lnTo>
                <a:lnTo>
                  <a:pt x="10221" y="929"/>
                </a:lnTo>
                <a:lnTo>
                  <a:pt x="10221" y="990"/>
                </a:lnTo>
                <a:close/>
                <a:moveTo>
                  <a:pt x="10931" y="777"/>
                </a:moveTo>
                <a:lnTo>
                  <a:pt x="10931" y="777"/>
                </a:lnTo>
                <a:lnTo>
                  <a:pt x="10668" y="716"/>
                </a:lnTo>
                <a:lnTo>
                  <a:pt x="10668" y="716"/>
                </a:lnTo>
                <a:lnTo>
                  <a:pt x="10828" y="1082"/>
                </a:lnTo>
                <a:lnTo>
                  <a:pt x="10862" y="1203"/>
                </a:lnTo>
                <a:lnTo>
                  <a:pt x="10920" y="1249"/>
                </a:lnTo>
                <a:lnTo>
                  <a:pt x="10943" y="1280"/>
                </a:lnTo>
                <a:lnTo>
                  <a:pt x="10966" y="1280"/>
                </a:lnTo>
                <a:lnTo>
                  <a:pt x="10977" y="1264"/>
                </a:lnTo>
                <a:lnTo>
                  <a:pt x="10988" y="1219"/>
                </a:lnTo>
                <a:lnTo>
                  <a:pt x="10977" y="1097"/>
                </a:lnTo>
                <a:lnTo>
                  <a:pt x="10954" y="944"/>
                </a:lnTo>
                <a:lnTo>
                  <a:pt x="10931" y="777"/>
                </a:lnTo>
                <a:close/>
                <a:moveTo>
                  <a:pt x="11435" y="1249"/>
                </a:moveTo>
                <a:lnTo>
                  <a:pt x="11435" y="1249"/>
                </a:lnTo>
                <a:lnTo>
                  <a:pt x="11470" y="1203"/>
                </a:lnTo>
                <a:lnTo>
                  <a:pt x="11493" y="1112"/>
                </a:lnTo>
                <a:lnTo>
                  <a:pt x="11504" y="1051"/>
                </a:lnTo>
                <a:lnTo>
                  <a:pt x="11504" y="990"/>
                </a:lnTo>
                <a:lnTo>
                  <a:pt x="11481" y="929"/>
                </a:lnTo>
                <a:lnTo>
                  <a:pt x="11458" y="853"/>
                </a:lnTo>
                <a:lnTo>
                  <a:pt x="11435" y="777"/>
                </a:lnTo>
                <a:lnTo>
                  <a:pt x="11401" y="716"/>
                </a:lnTo>
                <a:lnTo>
                  <a:pt x="11401" y="716"/>
                </a:lnTo>
                <a:lnTo>
                  <a:pt x="11344" y="731"/>
                </a:lnTo>
                <a:lnTo>
                  <a:pt x="11286" y="731"/>
                </a:lnTo>
                <a:lnTo>
                  <a:pt x="11264" y="762"/>
                </a:lnTo>
                <a:lnTo>
                  <a:pt x="11240" y="792"/>
                </a:lnTo>
                <a:lnTo>
                  <a:pt x="11240" y="853"/>
                </a:lnTo>
                <a:lnTo>
                  <a:pt x="11229" y="883"/>
                </a:lnTo>
                <a:lnTo>
                  <a:pt x="11240" y="944"/>
                </a:lnTo>
                <a:lnTo>
                  <a:pt x="11240" y="990"/>
                </a:lnTo>
                <a:lnTo>
                  <a:pt x="11286" y="1082"/>
                </a:lnTo>
                <a:lnTo>
                  <a:pt x="11332" y="1173"/>
                </a:lnTo>
                <a:lnTo>
                  <a:pt x="11389" y="1234"/>
                </a:lnTo>
                <a:lnTo>
                  <a:pt x="11424" y="1249"/>
                </a:lnTo>
                <a:lnTo>
                  <a:pt x="11435" y="1249"/>
                </a:lnTo>
                <a:close/>
                <a:moveTo>
                  <a:pt x="9499" y="1112"/>
                </a:moveTo>
                <a:lnTo>
                  <a:pt x="9499" y="1112"/>
                </a:lnTo>
                <a:lnTo>
                  <a:pt x="9705" y="1021"/>
                </a:lnTo>
                <a:lnTo>
                  <a:pt x="9923" y="944"/>
                </a:lnTo>
                <a:lnTo>
                  <a:pt x="10163" y="822"/>
                </a:lnTo>
                <a:lnTo>
                  <a:pt x="10370" y="716"/>
                </a:lnTo>
                <a:lnTo>
                  <a:pt x="10461" y="670"/>
                </a:lnTo>
                <a:lnTo>
                  <a:pt x="10519" y="609"/>
                </a:lnTo>
                <a:lnTo>
                  <a:pt x="10553" y="579"/>
                </a:lnTo>
                <a:lnTo>
                  <a:pt x="10553" y="548"/>
                </a:lnTo>
                <a:lnTo>
                  <a:pt x="10553" y="533"/>
                </a:lnTo>
                <a:lnTo>
                  <a:pt x="10530" y="518"/>
                </a:lnTo>
                <a:lnTo>
                  <a:pt x="10496" y="518"/>
                </a:lnTo>
                <a:lnTo>
                  <a:pt x="10427" y="502"/>
                </a:lnTo>
                <a:lnTo>
                  <a:pt x="10427" y="502"/>
                </a:lnTo>
                <a:lnTo>
                  <a:pt x="10289" y="563"/>
                </a:lnTo>
                <a:lnTo>
                  <a:pt x="10163" y="624"/>
                </a:lnTo>
                <a:lnTo>
                  <a:pt x="10049" y="685"/>
                </a:lnTo>
                <a:lnTo>
                  <a:pt x="9923" y="762"/>
                </a:lnTo>
                <a:lnTo>
                  <a:pt x="9820" y="853"/>
                </a:lnTo>
                <a:lnTo>
                  <a:pt x="9705" y="944"/>
                </a:lnTo>
                <a:lnTo>
                  <a:pt x="9591" y="1021"/>
                </a:lnTo>
                <a:lnTo>
                  <a:pt x="9499" y="1112"/>
                </a:lnTo>
                <a:close/>
                <a:moveTo>
                  <a:pt x="18162" y="14877"/>
                </a:moveTo>
                <a:lnTo>
                  <a:pt x="18162" y="14877"/>
                </a:lnTo>
                <a:lnTo>
                  <a:pt x="18081" y="14938"/>
                </a:lnTo>
                <a:lnTo>
                  <a:pt x="18001" y="14999"/>
                </a:lnTo>
                <a:lnTo>
                  <a:pt x="17909" y="15045"/>
                </a:lnTo>
                <a:lnTo>
                  <a:pt x="17807" y="15060"/>
                </a:lnTo>
                <a:lnTo>
                  <a:pt x="17807" y="15060"/>
                </a:lnTo>
                <a:lnTo>
                  <a:pt x="18162" y="14877"/>
                </a:lnTo>
                <a:close/>
                <a:moveTo>
                  <a:pt x="19078" y="12331"/>
                </a:moveTo>
                <a:lnTo>
                  <a:pt x="19078" y="12331"/>
                </a:lnTo>
                <a:lnTo>
                  <a:pt x="18998" y="12423"/>
                </a:lnTo>
                <a:lnTo>
                  <a:pt x="18998" y="12423"/>
                </a:lnTo>
                <a:lnTo>
                  <a:pt x="19010" y="12392"/>
                </a:lnTo>
                <a:lnTo>
                  <a:pt x="19021" y="12362"/>
                </a:lnTo>
                <a:lnTo>
                  <a:pt x="19055" y="12347"/>
                </a:lnTo>
                <a:lnTo>
                  <a:pt x="19078" y="12331"/>
                </a:lnTo>
                <a:close/>
                <a:moveTo>
                  <a:pt x="8777" y="5838"/>
                </a:moveTo>
                <a:lnTo>
                  <a:pt x="8777" y="5838"/>
                </a:lnTo>
                <a:lnTo>
                  <a:pt x="8868" y="5853"/>
                </a:lnTo>
                <a:lnTo>
                  <a:pt x="8868" y="5853"/>
                </a:lnTo>
                <a:lnTo>
                  <a:pt x="8834" y="5868"/>
                </a:lnTo>
                <a:lnTo>
                  <a:pt x="8834" y="5868"/>
                </a:lnTo>
                <a:lnTo>
                  <a:pt x="8777" y="5838"/>
                </a:lnTo>
                <a:close/>
                <a:moveTo>
                  <a:pt x="8307" y="5670"/>
                </a:moveTo>
                <a:lnTo>
                  <a:pt x="8307" y="5670"/>
                </a:lnTo>
                <a:lnTo>
                  <a:pt x="8445" y="5685"/>
                </a:lnTo>
                <a:lnTo>
                  <a:pt x="8570" y="5731"/>
                </a:lnTo>
                <a:lnTo>
                  <a:pt x="8685" y="5777"/>
                </a:lnTo>
                <a:lnTo>
                  <a:pt x="8777" y="5838"/>
                </a:lnTo>
                <a:lnTo>
                  <a:pt x="8777" y="5838"/>
                </a:lnTo>
                <a:lnTo>
                  <a:pt x="8548" y="5761"/>
                </a:lnTo>
                <a:lnTo>
                  <a:pt x="8307" y="5670"/>
                </a:lnTo>
                <a:close/>
                <a:moveTo>
                  <a:pt x="8192" y="5639"/>
                </a:moveTo>
                <a:lnTo>
                  <a:pt x="8192" y="5639"/>
                </a:lnTo>
                <a:lnTo>
                  <a:pt x="7998" y="5609"/>
                </a:lnTo>
                <a:lnTo>
                  <a:pt x="7803" y="5578"/>
                </a:lnTo>
                <a:lnTo>
                  <a:pt x="7620" y="5502"/>
                </a:lnTo>
                <a:lnTo>
                  <a:pt x="7516" y="5457"/>
                </a:lnTo>
                <a:lnTo>
                  <a:pt x="7425" y="5411"/>
                </a:lnTo>
                <a:lnTo>
                  <a:pt x="7425" y="5411"/>
                </a:lnTo>
                <a:lnTo>
                  <a:pt x="7539" y="5411"/>
                </a:lnTo>
                <a:lnTo>
                  <a:pt x="7642" y="5426"/>
                </a:lnTo>
                <a:lnTo>
                  <a:pt x="7860" y="5502"/>
                </a:lnTo>
                <a:lnTo>
                  <a:pt x="8078" y="5594"/>
                </a:lnTo>
                <a:lnTo>
                  <a:pt x="8307" y="5670"/>
                </a:lnTo>
                <a:lnTo>
                  <a:pt x="8307" y="5670"/>
                </a:lnTo>
                <a:lnTo>
                  <a:pt x="8192" y="5639"/>
                </a:lnTo>
                <a:close/>
                <a:moveTo>
                  <a:pt x="17589" y="5106"/>
                </a:moveTo>
                <a:lnTo>
                  <a:pt x="17589" y="5106"/>
                </a:lnTo>
                <a:lnTo>
                  <a:pt x="17658" y="5106"/>
                </a:lnTo>
                <a:lnTo>
                  <a:pt x="17658" y="5106"/>
                </a:lnTo>
                <a:lnTo>
                  <a:pt x="17680" y="5106"/>
                </a:lnTo>
                <a:lnTo>
                  <a:pt x="17680" y="5106"/>
                </a:lnTo>
                <a:lnTo>
                  <a:pt x="17589" y="5106"/>
                </a:lnTo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7" name="Unknown Shape"/>
          <p:cNvSpPr/>
          <p:nvPr/>
        </p:nvSpPr>
        <p:spPr>
          <a:xfrm>
            <a:off x="9052984" y="1933575"/>
            <a:ext cx="42333" cy="3175"/>
          </a:xfrm>
          <a:custGeom>
            <a:avLst/>
            <a:gdLst/>
            <a:ahLst/>
            <a:cxnLst/>
            <a:pathLst>
              <a:path w="21600" h="21600">
                <a:moveTo>
                  <a:pt x="0" y="0"/>
                </a:moveTo>
                <a:lnTo>
                  <a:pt x="0" y="0"/>
                </a:lnTo>
                <a:lnTo>
                  <a:pt x="16799" y="0"/>
                </a:lnTo>
                <a:lnTo>
                  <a:pt x="16799" y="0"/>
                </a:lnTo>
                <a:lnTo>
                  <a:pt x="21600" y="21600"/>
                </a:lnTo>
                <a:lnTo>
                  <a:pt x="21600" y="21600"/>
                </a:lnTo>
                <a:lnTo>
                  <a:pt x="0" y="0"/>
                </a:lnTo>
              </a:path>
            </a:pathLst>
          </a:cu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8" name="文本框 1027"/>
          <p:cNvSpPr txBox="1">
            <a:spLocks noChangeAspect="1"/>
          </p:cNvSpPr>
          <p:nvPr/>
        </p:nvSpPr>
        <p:spPr>
          <a:xfrm>
            <a:off x="10703984" y="0"/>
            <a:ext cx="1498600" cy="6858000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lIns="36000" tIns="36000" rIns="36000" bIns="36000" anchor="ctr"/>
          <a:p>
            <a:pPr lvl="0" eaLnBrk="0" hangingPunct="0"/>
            <a:endParaRPr sz="100">
              <a:latin typeface="Arial" panose="020B0604020202020204" pitchFamily="34" charset="0"/>
            </a:endParaRPr>
          </a:p>
        </p:txBody>
      </p:sp>
      <p:sp>
        <p:nvSpPr>
          <p:cNvPr id="1029" name="标题 1028"/>
          <p:cNvSpPr/>
          <p:nvPr>
            <p:ph type="title"/>
          </p:nvPr>
        </p:nvSpPr>
        <p:spPr>
          <a:xfrm>
            <a:off x="609600" y="274638"/>
            <a:ext cx="10094384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0" name="文本占位符 1029"/>
          <p:cNvSpPr/>
          <p:nvPr>
            <p:ph type="body" idx="1"/>
          </p:nvPr>
        </p:nvSpPr>
        <p:spPr>
          <a:xfrm>
            <a:off x="609600" y="1600200"/>
            <a:ext cx="10094384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1" name="日期占位符 1030"/>
          <p:cNvSpPr/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32" name="页脚占位符 1031"/>
          <p:cNvSpPr/>
          <p:nvPr>
            <p:ph type="ftr" sz="quarter" idx="3"/>
          </p:nvPr>
        </p:nvSpPr>
        <p:spPr>
          <a:xfrm>
            <a:off x="4385733" y="6245225"/>
            <a:ext cx="2891367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1033" name="灯片编号占位符 1032"/>
          <p:cNvSpPr/>
          <p:nvPr>
            <p:ph type="sldNum" sz="quarter" idx="4"/>
          </p:nvPr>
        </p:nvSpPr>
        <p:spPr>
          <a:xfrm>
            <a:off x="8208433" y="6245225"/>
            <a:ext cx="2495551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1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.png"/><Relationship Id="rId2" Type="http://schemas.microsoft.com/office/2007/relationships/media" Target="file:///C:\Users\&#28487;&#22855;&#20799;\Desktop\&#29255;&#27573;2.mp4" TargetMode="External"/><Relationship Id="rId1" Type="http://schemas.openxmlformats.org/officeDocument/2006/relationships/video" Target="file:///C:\Users\&#28487;&#22855;&#20799;\Desktop\&#29255;&#27573;2.mp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舞在画中走，画在语中悠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舞蹈《唐宫夜宴》剧目实践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舞段1">
            <a:hlinkClick r:id="" action="ppaction://media"/>
          </p:cNvPr>
          <p:cNvPicPr/>
          <p:nvPr>
            <p:ph idx="1"/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255905" y="553720"/>
            <a:ext cx="10264140" cy="5490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 fullScrn="0">
              <p:cMediaNode vol="54000">
                <p:cTn id="2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 additive="base"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lang="zh-CN" altLang="en-US"/>
              <a:t>课后作业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请同学们将今天所学内容反复练习。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古典_盘龙">
  <a:themeElements>
    <a:clrScheme name="">
      <a:dk1>
        <a:srgbClr val="FFFFFF"/>
      </a:dk1>
      <a:lt1>
        <a:srgbClr val="666699"/>
      </a:lt1>
      <a:dk2>
        <a:srgbClr val="CCCCFF"/>
      </a:dk2>
      <a:lt2>
        <a:srgbClr val="3E3E5C"/>
      </a:lt2>
      <a:accent1>
        <a:srgbClr val="60597B"/>
      </a:accent1>
      <a:accent2>
        <a:srgbClr val="6666FF"/>
      </a:accent2>
      <a:accent3>
        <a:srgbClr val="B9B9CA"/>
      </a:accent3>
      <a:accent4>
        <a:srgbClr val="DCDCDC"/>
      </a:accent4>
      <a:accent5>
        <a:srgbClr val="B7B5BF"/>
      </a:accent5>
      <a:accent6>
        <a:srgbClr val="5B5BE5"/>
      </a:accent6>
      <a:hlink>
        <a:srgbClr val="99CCFF"/>
      </a:hlink>
      <a:folHlink>
        <a:srgbClr val="FFFF99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CCCC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WPS 演示</Application>
  <PresentationFormat>宽屏</PresentationFormat>
  <Paragraphs>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Arial Unicode MS</vt:lpstr>
      <vt:lpstr>Calibri</vt:lpstr>
      <vt:lpstr>古典_盘龙</vt:lpstr>
      <vt:lpstr>舞在画中走，画在语中悠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潇奇儿</cp:lastModifiedBy>
  <cp:revision>6</cp:revision>
  <dcterms:created xsi:type="dcterms:W3CDTF">2022-06-03T09:42:00Z</dcterms:created>
  <dcterms:modified xsi:type="dcterms:W3CDTF">2022-06-07T06:46:04Z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2052-10.8.2.6870</vt:lpwstr>
  </property>
</Properties>
</file>