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7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F38D2F-13B4-44D8-9492-626E5BC193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B84A-290D-4D2B-8254-97284B2347CA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8D2F-13B4-44D8-9492-626E5BC193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B84A-290D-4D2B-8254-97284B2347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8D2F-13B4-44D8-9492-626E5BC193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B84A-290D-4D2B-8254-97284B2347CA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8D2F-13B4-44D8-9492-626E5BC193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B84A-290D-4D2B-8254-97284B2347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8D2F-13B4-44D8-9492-626E5BC193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B84A-290D-4D2B-8254-97284B2347CA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8D2F-13B4-44D8-9492-626E5BC193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B84A-290D-4D2B-8254-97284B2347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8D2F-13B4-44D8-9492-626E5BC193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B84A-290D-4D2B-8254-97284B2347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8D2F-13B4-44D8-9492-626E5BC193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B84A-290D-4D2B-8254-97284B2347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8D2F-13B4-44D8-9492-626E5BC193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B84A-290D-4D2B-8254-97284B2347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8D2F-13B4-44D8-9492-626E5BC193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B84A-290D-4D2B-8254-97284B2347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8D2F-13B4-44D8-9492-626E5BC193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B84A-290D-4D2B-8254-97284B2347CA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1F38D2F-13B4-44D8-9492-626E5BC193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459B84A-290D-4D2B-8254-97284B2347CA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7892" y="2571779"/>
            <a:ext cx="7772400" cy="1463040"/>
          </a:xfrm>
        </p:spPr>
        <p:txBody>
          <a:bodyPr/>
          <a:lstStyle/>
          <a:p>
            <a:r>
              <a:rPr lang="zh-CN" altLang="en-US" dirty="0" smtClean="0"/>
              <a:t>脊柱健康教育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416290" y="5106035"/>
            <a:ext cx="2630170" cy="1207770"/>
          </a:xfrm>
        </p:spPr>
        <p:txBody>
          <a:bodyPr/>
          <a:lstStyle/>
          <a:p>
            <a:r>
              <a:rPr lang="zh-CN" altLang="en-US"/>
              <a:t>晋城职业技术学院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怎么预防脊柱疾病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373503" y="2866031"/>
            <a:ext cx="5199797" cy="2688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CN" sz="4800" dirty="0" smtClean="0"/>
          </a:p>
          <a:p>
            <a:pPr marL="0" indent="0">
              <a:buNone/>
            </a:pPr>
            <a:endParaRPr lang="en-US" altLang="zh-CN" sz="4800" dirty="0"/>
          </a:p>
          <a:p>
            <a:pPr marL="0" indent="0">
              <a:buNone/>
            </a:pPr>
            <a:r>
              <a:rPr lang="zh-CN" altLang="en-US" sz="4800" b="1" dirty="0" smtClean="0"/>
              <a:t>站</a:t>
            </a:r>
            <a:r>
              <a:rPr lang="zh-CN" altLang="en-US" sz="4800" b="1" dirty="0"/>
              <a:t>如</a:t>
            </a:r>
            <a:r>
              <a:rPr lang="zh-CN" altLang="en-US" sz="4800" b="1" dirty="0" smtClean="0"/>
              <a:t>松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sz="2800" dirty="0" smtClean="0"/>
              <a:t>最左边的小姐姐才是正确的站姿</a:t>
            </a:r>
            <a:endParaRPr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257" y="1665028"/>
            <a:ext cx="5399391" cy="5090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怎么预防脊柱疾病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41494" y="3575713"/>
            <a:ext cx="5212306" cy="2601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800" b="1" dirty="0" smtClean="0"/>
              <a:t>  坐</a:t>
            </a:r>
            <a:endParaRPr lang="en-US" altLang="zh-CN" sz="4800" b="1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sz="2800" dirty="0" smtClean="0"/>
              <a:t>脊柱和眼睛都不喜欢“点头哈腰”的坏习惯。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690688"/>
            <a:ext cx="5303293" cy="5029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怎么预防脊柱疾病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500048" y="2674961"/>
            <a:ext cx="5853752" cy="350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800" b="1" dirty="0" smtClean="0"/>
              <a:t>坐如钟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sz="2400" dirty="0"/>
              <a:t>爱好学习，端正坐姿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学习桌椅要调整到合适的高度，同时要根据成长不断调整。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473958"/>
            <a:ext cx="4293358" cy="5275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怎么预防脊柱疾病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87152" y="3248167"/>
            <a:ext cx="4966647" cy="2928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800" b="1" dirty="0" smtClean="0"/>
              <a:t>  睡</a:t>
            </a:r>
            <a:endParaRPr lang="en-US" altLang="zh-CN" sz="4800" b="1" dirty="0" smtClean="0"/>
          </a:p>
          <a:p>
            <a:pPr marL="0" indent="0">
              <a:buNone/>
            </a:pPr>
            <a:endParaRPr lang="en-US" altLang="zh-CN" sz="4800" b="1" dirty="0"/>
          </a:p>
          <a:p>
            <a:pPr marL="0" indent="0">
              <a:buNone/>
            </a:pPr>
            <a:r>
              <a:rPr lang="zh-CN" altLang="en-US" sz="2400" dirty="0" smtClean="0"/>
              <a:t>像咸鱼一样的小朋友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会影响呼吸和脊柱骨骼的生长发育</a:t>
            </a:r>
            <a:endParaRPr lang="en-US" altLang="zh-CN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715135"/>
            <a:ext cx="4825621" cy="3180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怎么预防脊柱疾病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87631" y="1501254"/>
            <a:ext cx="5453408" cy="2142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200" dirty="0" smtClean="0"/>
              <a:t>卧如弓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sz="2400" dirty="0" smtClean="0"/>
              <a:t>不但要姿势正确，而且要使用</a:t>
            </a:r>
            <a:r>
              <a:rPr lang="zh-CN" altLang="en-US" sz="2400" dirty="0"/>
              <a:t>合适高度的枕头，同时根据年龄的变化要及时更换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289" y="1758156"/>
            <a:ext cx="4741969" cy="4486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088" y="3643951"/>
            <a:ext cx="5514975" cy="270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怎么预防脊柱疾病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05015" y="3862315"/>
            <a:ext cx="5348785" cy="2352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800" b="1" dirty="0"/>
              <a:t>走如</a:t>
            </a:r>
            <a:r>
              <a:rPr lang="zh-CN" altLang="en-US" sz="4800" b="1" dirty="0" smtClean="0"/>
              <a:t>风</a:t>
            </a:r>
            <a:endParaRPr lang="en-US" altLang="zh-CN" sz="4800" b="1" dirty="0" smtClean="0"/>
          </a:p>
          <a:p>
            <a:pPr marL="0" indent="0">
              <a:buNone/>
            </a:pPr>
            <a:r>
              <a:rPr lang="zh-CN" altLang="en-US" sz="2800" dirty="0"/>
              <a:t>风一样</a:t>
            </a:r>
            <a:r>
              <a:rPr lang="zh-CN" altLang="en-US" sz="2800" dirty="0" smtClean="0"/>
              <a:t>的女子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676775" cy="469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怎么预防脊柱疾病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8096" y="4763069"/>
            <a:ext cx="4925704" cy="1413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 smtClean="0"/>
              <a:t>站着洗澡身体好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847" y="1690688"/>
            <a:ext cx="4182464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怎么预防脊柱疾病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14949" y="3930556"/>
            <a:ext cx="4338851" cy="2300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 smtClean="0"/>
              <a:t>书包重量要适当，双肩受力要均匀。小朋友可不适合单肩书包哦！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3391"/>
            <a:ext cx="5788973" cy="4348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怎么预防脊柱疾病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41242" y="3739487"/>
            <a:ext cx="5512558" cy="2437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 smtClean="0"/>
              <a:t>均衡饮食才能使脊柱健康生长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3" y="1524332"/>
            <a:ext cx="3886698" cy="465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怎么预防脊柱疾病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73504" y="3712191"/>
            <a:ext cx="4980296" cy="2464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 smtClean="0"/>
              <a:t>适当锻炼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脊柱非常喜欢拉伸运动哦</a:t>
            </a:r>
            <a:r>
              <a:rPr lang="zh-CN" altLang="en-US" sz="2400" dirty="0"/>
              <a:t>！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2528" y="1587624"/>
            <a:ext cx="4363872" cy="4589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目录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83390" y="2279175"/>
            <a:ext cx="9470409" cy="3897787"/>
          </a:xfrm>
        </p:spPr>
        <p:txBody>
          <a:bodyPr/>
          <a:lstStyle/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、脊柱的进化史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、健康的脊柱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、病态的脊柱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、怎样预防脊柱疾病</a:t>
            </a:r>
            <a:endParaRPr lang="en-US" altLang="zh-CN" sz="2400" dirty="0" smtClean="0"/>
          </a:p>
          <a:p>
            <a:r>
              <a:rPr lang="en-US" altLang="zh-CN" sz="2400" dirty="0" smtClean="0"/>
              <a:t>5</a:t>
            </a:r>
            <a:r>
              <a:rPr lang="zh-CN" altLang="en-US" sz="2400" dirty="0" smtClean="0"/>
              <a:t>、患上脊柱疾病怎么办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患上脊柱疾病怎么办？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53200" y="3916907"/>
            <a:ext cx="5320352" cy="2260056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        如果</a:t>
            </a:r>
            <a:r>
              <a:rPr lang="en-US" altLang="zh-CN" sz="2400" dirty="0"/>
              <a:t>cobb</a:t>
            </a:r>
            <a:r>
              <a:rPr lang="zh-CN" altLang="en-US" sz="2400" dirty="0"/>
              <a:t>角＞</a:t>
            </a:r>
            <a:r>
              <a:rPr lang="en-US" altLang="zh-CN" sz="2400" dirty="0"/>
              <a:t>20°</a:t>
            </a:r>
            <a:r>
              <a:rPr lang="zh-CN" altLang="en-US" sz="2400" dirty="0"/>
              <a:t>就会影响儿童身高发育和出现背部疼痛等症状</a:t>
            </a:r>
            <a:r>
              <a:rPr lang="zh-CN" altLang="en-US" sz="2400" dirty="0" smtClean="0"/>
              <a:t>。          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 cobb</a:t>
            </a:r>
            <a:r>
              <a:rPr lang="zh-CN" altLang="en-US" sz="2400" dirty="0"/>
              <a:t>角＞</a:t>
            </a:r>
            <a:r>
              <a:rPr lang="en-US" altLang="zh-CN" sz="2400" dirty="0"/>
              <a:t>100°</a:t>
            </a:r>
            <a:r>
              <a:rPr lang="zh-CN" altLang="en-US" sz="2400" dirty="0"/>
              <a:t>会引起限制性肺病，压迫心脏，影响胸廓发育等等。</a:t>
            </a:r>
            <a:endParaRPr lang="zh-CN" altLang="en-US" sz="2400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06" y="1690687"/>
            <a:ext cx="5979994" cy="4445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患上脊柱疾病怎么办？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25514" y="3425587"/>
            <a:ext cx="5334390" cy="275137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        支具</a:t>
            </a:r>
            <a:r>
              <a:rPr lang="zh-CN" altLang="en-US" sz="2400" dirty="0"/>
              <a:t>可以控制早期脊柱侧弯进展，通常适用于</a:t>
            </a:r>
            <a:r>
              <a:rPr lang="en-US" altLang="zh-CN" sz="2400" dirty="0"/>
              <a:t>cobb</a:t>
            </a:r>
            <a:r>
              <a:rPr lang="zh-CN" altLang="en-US" sz="2400" dirty="0"/>
              <a:t>角</a:t>
            </a:r>
            <a:r>
              <a:rPr lang="en-US" altLang="zh-CN" sz="2400" dirty="0"/>
              <a:t>20°--40°</a:t>
            </a:r>
            <a:r>
              <a:rPr lang="zh-CN" altLang="en-US" sz="2400" dirty="0"/>
              <a:t>之间。</a:t>
            </a:r>
            <a:endParaRPr lang="zh-CN" altLang="en-US" sz="2400" dirty="0"/>
          </a:p>
          <a:p>
            <a:pPr marL="0" indent="0">
              <a:buNone/>
            </a:pPr>
            <a:r>
              <a:rPr lang="zh-CN" altLang="en-US" sz="2400" dirty="0" smtClean="0"/>
              <a:t>        不适用</a:t>
            </a:r>
            <a:r>
              <a:rPr lang="zh-CN" altLang="en-US" sz="2400" dirty="0"/>
              <a:t>于</a:t>
            </a:r>
            <a:r>
              <a:rPr lang="en-US" altLang="zh-CN" sz="2400" dirty="0"/>
              <a:t>cobb</a:t>
            </a:r>
            <a:r>
              <a:rPr lang="zh-CN" altLang="en-US" sz="2400" dirty="0"/>
              <a:t>角＞</a:t>
            </a:r>
            <a:r>
              <a:rPr lang="en-US" altLang="zh-CN" sz="2400" dirty="0"/>
              <a:t>45°</a:t>
            </a:r>
            <a:r>
              <a:rPr lang="zh-CN" altLang="en-US" sz="2400" dirty="0"/>
              <a:t>的未成熟脊柱侧弯，对生长发育成熟者，支具治疗效果较差</a:t>
            </a:r>
            <a:endParaRPr lang="zh-CN" altLang="en-US" sz="2400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690689"/>
            <a:ext cx="5687314" cy="4486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患上脊柱疾病怎么办？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23129" y="4995081"/>
            <a:ext cx="5324218" cy="1351114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还有牵引治疗、固定治疗、手法推拿、物理治疗等方法。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3152633"/>
            <a:ext cx="4551395" cy="31935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050" y="244022"/>
            <a:ext cx="4960297" cy="4100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滚背操</a:t>
            </a:r>
            <a:endParaRPr lang="zh-CN" altLang="en-US" b="1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05764" y="2477342"/>
            <a:ext cx="4721579" cy="3998794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、并腿屈膝坐在地上，两手环抱住小腿，自然呼吸别太急促，收腹拱背，身体往后从尾椎、腰椎一节一节触及地面，刚开始脚还先不用</a:t>
            </a:r>
            <a:r>
              <a:rPr lang="zh-CN" altLang="en-US" sz="2000" dirty="0"/>
              <a:t>越过头，多做几下后再视自己身体状况，</a:t>
            </a:r>
            <a:r>
              <a:rPr lang="zh-CN" altLang="en-US" sz="2400" dirty="0"/>
              <a:t>然后滚到胸椎、颈椎，脚尖朝上，渐渐地双脚越过头，脚打直脚尖着地。</a:t>
            </a:r>
            <a:endParaRPr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95" y="2081557"/>
            <a:ext cx="6270139" cy="3241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滚背操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024127" y="3507475"/>
            <a:ext cx="4503215" cy="2801884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2</a:t>
            </a:r>
            <a:r>
              <a:rPr lang="zh-CN" altLang="en-US" sz="2400" dirty="0"/>
              <a:t>、躺在地上，两脚屈膝，两手环抱住小腿，抬头收腹拱背，身体往后从尾椎、腰椎、胸椎一节一节碰触地面，如此前后滚过来滚过去。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2215757"/>
            <a:ext cx="4651908" cy="3488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sz="7200" dirty="0"/>
          </a:p>
          <a:p>
            <a:pPr marL="0" indent="0">
              <a:buNone/>
            </a:pPr>
            <a:r>
              <a:rPr lang="en-US" altLang="zh-CN" sz="7200" dirty="0"/>
              <a:t> </a:t>
            </a:r>
            <a:r>
              <a:rPr lang="en-US" altLang="zh-CN" sz="7200" dirty="0" smtClean="0"/>
              <a:t>                 </a:t>
            </a:r>
            <a:r>
              <a:rPr lang="zh-CN" altLang="en-US" sz="7200" dirty="0" smtClean="0"/>
              <a:t>谢谢</a:t>
            </a:r>
            <a:endParaRPr lang="zh-CN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脊柱的进化史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355" y="2442948"/>
            <a:ext cx="8437730" cy="1587234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       200</a:t>
            </a:r>
            <a:r>
              <a:rPr lang="zh-CN" altLang="en-US" sz="2400" dirty="0"/>
              <a:t>多万年以前，猿猴是爬行的，全身的重量平均分散在整个脊柱上。而由爬行到直立行走，仅用了一两万年的时间，脊柱还来不及完全进化</a:t>
            </a:r>
            <a:r>
              <a:rPr lang="zh-CN" altLang="en-US" sz="2400" dirty="0" smtClean="0"/>
              <a:t>，其椎体及椎间盘还很难胜任直立行走带来的重力负担。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355" y="4030182"/>
            <a:ext cx="8346714" cy="2176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健康的脊柱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64572" y="1824041"/>
            <a:ext cx="4789227" cy="43529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dirty="0" smtClean="0"/>
              <a:t>        人类脊柱由</a:t>
            </a:r>
            <a:r>
              <a:rPr lang="en-US" altLang="zh-CN" sz="2400" dirty="0" smtClean="0"/>
              <a:t>33</a:t>
            </a:r>
            <a:r>
              <a:rPr lang="zh-CN" altLang="en-US" sz="2400" dirty="0" smtClean="0"/>
              <a:t>块椎骨（颈椎</a:t>
            </a:r>
            <a:r>
              <a:rPr lang="en-US" altLang="zh-CN" sz="2400" dirty="0" smtClean="0"/>
              <a:t>7</a:t>
            </a:r>
            <a:r>
              <a:rPr lang="zh-CN" altLang="en-US" sz="2400" dirty="0" smtClean="0"/>
              <a:t>块，胸椎</a:t>
            </a:r>
            <a:r>
              <a:rPr lang="en-US" altLang="zh-CN" sz="2400" dirty="0" smtClean="0"/>
              <a:t>12</a:t>
            </a:r>
            <a:r>
              <a:rPr lang="zh-CN" altLang="en-US" sz="2400" dirty="0" smtClean="0"/>
              <a:t>块，腰椎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块，骶骨、尾骨共</a:t>
            </a:r>
            <a:r>
              <a:rPr lang="en-US" altLang="zh-CN" sz="2400" dirty="0" smtClean="0"/>
              <a:t>9</a:t>
            </a:r>
            <a:r>
              <a:rPr lang="zh-CN" altLang="en-US" sz="2400" dirty="0" smtClean="0"/>
              <a:t>块）借韧带、关节及椎间盘连接而成。脊柱上端承托颅骨，下联髋骨，中附肋骨，并作为胸廓、腹腔和盆腔的后壁。脊柱具有支持躯干、保护内脏、保护脊髓和进行运动的功能。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        正常的脊椎，像竹子一样一节一节的。从正面和后面看都是直直的。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690688"/>
            <a:ext cx="5364945" cy="4352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病态的脊柱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359856" y="5131557"/>
            <a:ext cx="4993943" cy="1045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 smtClean="0"/>
              <a:t>        竹子</a:t>
            </a:r>
            <a:r>
              <a:rPr lang="zh-CN" altLang="en-US" sz="2400" dirty="0"/>
              <a:t>歪了，看上去就很难受！脊柱也是一样。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933895"/>
            <a:ext cx="5160698" cy="4243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病态的脊柱</a:t>
            </a:r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5901519" y="4394579"/>
            <a:ext cx="4466370" cy="1809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 smtClean="0"/>
              <a:t>脊柱侧弯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脊柱歪了身体也会歪哦</a:t>
            </a:r>
            <a:r>
              <a:rPr lang="en-US" altLang="zh-CN" sz="2400" dirty="0"/>
              <a:t>~</a:t>
            </a:r>
            <a:r>
              <a:rPr lang="zh-CN" altLang="en-US" sz="2400" dirty="0"/>
              <a:t>是不是很难看？</a:t>
            </a:r>
            <a:endParaRPr lang="zh-CN" altLang="en-US" sz="2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852921"/>
            <a:ext cx="3952164" cy="470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病态的脊柱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86901" y="4681182"/>
            <a:ext cx="5266898" cy="1495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 smtClean="0"/>
              <a:t>驼背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 smtClean="0"/>
              <a:t>小龙虾好吃可不好看哦！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112348"/>
            <a:ext cx="4718713" cy="4352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我的脊柱有问题吗？</a:t>
            </a:r>
            <a:endParaRPr lang="zh-CN" altLang="en-US" b="1" dirty="0"/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>
          <a:xfrm>
            <a:off x="6496334" y="4217157"/>
            <a:ext cx="4857466" cy="19598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400" b="1" dirty="0" smtClean="0"/>
              <a:t>自我检查</a:t>
            </a:r>
            <a:endParaRPr lang="en-US" altLang="zh-CN" sz="2400" b="1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这个弯腰的动作可以</a:t>
            </a:r>
            <a:r>
              <a:rPr lang="zh-CN" altLang="en-US" sz="2400" dirty="0" smtClean="0"/>
              <a:t>检查我们的脊柱</a:t>
            </a:r>
            <a:r>
              <a:rPr lang="zh-CN" altLang="en-US" sz="2400" dirty="0"/>
              <a:t>是否有</a:t>
            </a:r>
            <a:r>
              <a:rPr lang="zh-CN" altLang="en-US" sz="2400" dirty="0" smtClean="0"/>
              <a:t>侧弯，看</a:t>
            </a:r>
            <a:r>
              <a:rPr lang="zh-CN" altLang="en-US" sz="2400" dirty="0"/>
              <a:t>两边高度是否一样。</a:t>
            </a:r>
            <a:endParaRPr lang="zh-CN" altLang="en-US" sz="24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565779"/>
            <a:ext cx="5450843" cy="3611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5412" y="264803"/>
            <a:ext cx="10515600" cy="1325563"/>
          </a:xfrm>
        </p:spPr>
        <p:txBody>
          <a:bodyPr/>
          <a:lstStyle/>
          <a:p>
            <a:r>
              <a:rPr lang="zh-CN" altLang="en-US" b="1" dirty="0" smtClean="0"/>
              <a:t>怎么预防脊柱疾病</a:t>
            </a:r>
            <a:endParaRPr lang="zh-CN" altLang="en-US" b="1" dirty="0"/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>
          <a:xfrm>
            <a:off x="4764206" y="4053385"/>
            <a:ext cx="4898410" cy="2201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 smtClean="0"/>
              <a:t>小朋友长大后要像解放军叔叔一样威武！</a:t>
            </a:r>
            <a:endParaRPr lang="zh-CN" altLang="en-US" sz="28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054" y="1131130"/>
            <a:ext cx="3720151" cy="5601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积分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1205</Words>
  <Application>WPS 演示</Application>
  <PresentationFormat>宽屏</PresentationFormat>
  <Paragraphs>126</Paragraphs>
  <Slides>25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宋体</vt:lpstr>
      <vt:lpstr>Wingdings</vt:lpstr>
      <vt:lpstr>Tw Cen MT</vt:lpstr>
      <vt:lpstr>Segoe Print</vt:lpstr>
      <vt:lpstr>Wingdings 3</vt:lpstr>
      <vt:lpstr>Symbol</vt:lpstr>
      <vt:lpstr>华文仿宋</vt:lpstr>
      <vt:lpstr>仿宋</vt:lpstr>
      <vt:lpstr>Tw Cen MT Condensed</vt:lpstr>
      <vt:lpstr>微软雅黑</vt:lpstr>
      <vt:lpstr>Arial Unicode MS</vt:lpstr>
      <vt:lpstr>Calibri</vt:lpstr>
      <vt:lpstr>积分</vt:lpstr>
      <vt:lpstr>脊柱健康教育</vt:lpstr>
      <vt:lpstr>目录</vt:lpstr>
      <vt:lpstr>脊柱的进化史</vt:lpstr>
      <vt:lpstr>健康的脊柱</vt:lpstr>
      <vt:lpstr>病态的脊柱</vt:lpstr>
      <vt:lpstr>病态的脊柱</vt:lpstr>
      <vt:lpstr>病态的脊柱</vt:lpstr>
      <vt:lpstr>我的脊柱有问题吗？</vt:lpstr>
      <vt:lpstr>怎么预防脊柱疾病</vt:lpstr>
      <vt:lpstr>怎么预防脊柱疾病</vt:lpstr>
      <vt:lpstr>怎么预防脊柱疾病</vt:lpstr>
      <vt:lpstr>怎么预防脊柱疾病</vt:lpstr>
      <vt:lpstr>怎么预防脊柱疾病</vt:lpstr>
      <vt:lpstr>怎么预防脊柱疾病</vt:lpstr>
      <vt:lpstr>怎么预防脊柱疾病</vt:lpstr>
      <vt:lpstr>怎么预防脊柱疾病</vt:lpstr>
      <vt:lpstr>怎么预防脊柱疾病</vt:lpstr>
      <vt:lpstr>怎么预防脊柱疾病</vt:lpstr>
      <vt:lpstr>怎么预防脊柱疾病</vt:lpstr>
      <vt:lpstr>患上脊柱疾病怎么办？</vt:lpstr>
      <vt:lpstr>患上脊柱疾病怎么办？</vt:lpstr>
      <vt:lpstr>患上脊柱疾病怎么办？</vt:lpstr>
      <vt:lpstr>滚背操</vt:lpstr>
      <vt:lpstr>滚背操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脊柱健康教育</dc:title>
  <dc:creator>罗 小亮</dc:creator>
  <cp:lastModifiedBy>Administrator</cp:lastModifiedBy>
  <cp:revision>20</cp:revision>
  <dcterms:created xsi:type="dcterms:W3CDTF">2018-06-19T15:23:00Z</dcterms:created>
  <dcterms:modified xsi:type="dcterms:W3CDTF">2022-05-26T02:28:38Z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1D1F7D48CE29441E823859DD61DBB49E</vt:lpwstr>
  </property>
  <property fmtid="{D5CDD505-2E9C-101B-9397-08002B2CF9AE}" pid="3" name="KSOProductBuildVer">
    <vt:lpwstr>2052-11.1.0.11339</vt:lpwstr>
  </property>
</Properties>
</file>